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bin" ContentType="application/vnd.openxmlformats-officedocument.oleObject"/>
  <Default Extension="png" ContentType="image/png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handoutMasterIdLst>
    <p:handoutMasterId r:id="rId47"/>
  </p:handoutMasterIdLst>
  <p:sldIdLst>
    <p:sldId id="315" r:id="rId3"/>
    <p:sldId id="414" r:id="rId4"/>
    <p:sldId id="415" r:id="rId5"/>
    <p:sldId id="419" r:id="rId6"/>
    <p:sldId id="420" r:id="rId7"/>
    <p:sldId id="421" r:id="rId8"/>
    <p:sldId id="422" r:id="rId9"/>
    <p:sldId id="423" r:id="rId10"/>
    <p:sldId id="424" r:id="rId11"/>
    <p:sldId id="425" r:id="rId12"/>
    <p:sldId id="426" r:id="rId13"/>
    <p:sldId id="427" r:id="rId14"/>
    <p:sldId id="428" r:id="rId15"/>
    <p:sldId id="429" r:id="rId16"/>
    <p:sldId id="430" r:id="rId17"/>
    <p:sldId id="431" r:id="rId18"/>
    <p:sldId id="432" r:id="rId19"/>
    <p:sldId id="433" r:id="rId20"/>
    <p:sldId id="434" r:id="rId21"/>
    <p:sldId id="435" r:id="rId22"/>
    <p:sldId id="436" r:id="rId23"/>
    <p:sldId id="437" r:id="rId24"/>
    <p:sldId id="438" r:id="rId25"/>
    <p:sldId id="439" r:id="rId26"/>
    <p:sldId id="440" r:id="rId27"/>
    <p:sldId id="441" r:id="rId28"/>
    <p:sldId id="442" r:id="rId29"/>
    <p:sldId id="443" r:id="rId30"/>
    <p:sldId id="444" r:id="rId31"/>
    <p:sldId id="445" r:id="rId32"/>
    <p:sldId id="446" r:id="rId33"/>
    <p:sldId id="447" r:id="rId34"/>
    <p:sldId id="448" r:id="rId35"/>
    <p:sldId id="449" r:id="rId36"/>
    <p:sldId id="450" r:id="rId37"/>
    <p:sldId id="451" r:id="rId38"/>
    <p:sldId id="452" r:id="rId39"/>
    <p:sldId id="453" r:id="rId40"/>
    <p:sldId id="454" r:id="rId41"/>
    <p:sldId id="455" r:id="rId42"/>
    <p:sldId id="456" r:id="rId43"/>
    <p:sldId id="457" r:id="rId44"/>
    <p:sldId id="458" r:id="rId45"/>
    <p:sldId id="459" r:id="rId46"/>
  </p:sldIdLst>
  <p:sldSz cx="9144000" cy="6858000" type="screen4x3"/>
  <p:notesSz cx="6858000" cy="9144000"/>
  <p:custDataLst>
    <p:tags r:id="rId51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33"/>
    <a:srgbClr val="996633"/>
    <a:srgbClr val="663300"/>
    <a:srgbClr val="008000"/>
    <a:srgbClr val="003300"/>
    <a:srgbClr val="040000"/>
    <a:srgbClr val="336600"/>
    <a:srgbClr val="F0F1E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6248"/>
    <p:restoredTop sz="94588"/>
  </p:normalViewPr>
  <p:slideViewPr>
    <p:cSldViewPr showGuides="1">
      <p:cViewPr varScale="1">
        <p:scale>
          <a:sx n="87" d="100"/>
          <a:sy n="87" d="100"/>
        </p:scale>
        <p:origin x="1192" y="5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1" Type="http://schemas.openxmlformats.org/officeDocument/2006/relationships/tags" Target="tags/tag1.xml"/><Relationship Id="rId50" Type="http://schemas.openxmlformats.org/officeDocument/2006/relationships/tableStyles" Target="tableStyles.xml"/><Relationship Id="rId5" Type="http://schemas.openxmlformats.org/officeDocument/2006/relationships/slide" Target="slides/slide3.xml"/><Relationship Id="rId49" Type="http://schemas.openxmlformats.org/officeDocument/2006/relationships/viewProps" Target="viewProps.xml"/><Relationship Id="rId48" Type="http://schemas.openxmlformats.org/officeDocument/2006/relationships/presProps" Target="presProps.xml"/><Relationship Id="rId47" Type="http://schemas.openxmlformats.org/officeDocument/2006/relationships/handoutMaster" Target="handoutMasters/handoutMaster1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wmf"/></Relationships>
</file>

<file path=ppt/drawings/_rels/vmlDrawing10.vml.rels><?xml version="1.0" encoding="UTF-8" standalone="yes"?>
<Relationships xmlns="http://schemas.openxmlformats.org/package/2006/relationships"><Relationship Id="rId2" Type="http://schemas.openxmlformats.org/officeDocument/2006/relationships/image" Target="../media/image65.wmf"/><Relationship Id="rId1" Type="http://schemas.openxmlformats.org/officeDocument/2006/relationships/image" Target="../media/image64.w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6.wmf"/></Relationships>
</file>

<file path=ppt/drawings/_rels/vmlDrawing12.vml.rels><?xml version="1.0" encoding="UTF-8" standalone="yes"?>
<Relationships xmlns="http://schemas.openxmlformats.org/package/2006/relationships"><Relationship Id="rId2" Type="http://schemas.openxmlformats.org/officeDocument/2006/relationships/image" Target="../media/image69.wmf"/><Relationship Id="rId1" Type="http://schemas.openxmlformats.org/officeDocument/2006/relationships/image" Target="../media/image68.w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70.w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71.w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74.wmf"/></Relationships>
</file>

<file path=ppt/drawings/_rels/vmlDrawing16.vml.rels><?xml version="1.0" encoding="UTF-8" standalone="yes"?>
<Relationships xmlns="http://schemas.openxmlformats.org/package/2006/relationships"><Relationship Id="rId3" Type="http://schemas.openxmlformats.org/officeDocument/2006/relationships/image" Target="../media/image77.wmf"/><Relationship Id="rId2" Type="http://schemas.openxmlformats.org/officeDocument/2006/relationships/image" Target="../media/image76.wmf"/><Relationship Id="rId1" Type="http://schemas.openxmlformats.org/officeDocument/2006/relationships/image" Target="../media/image75.w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77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21.wmf"/><Relationship Id="rId1" Type="http://schemas.openxmlformats.org/officeDocument/2006/relationships/image" Target="../media/image20.w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24.wmf"/><Relationship Id="rId1" Type="http://schemas.openxmlformats.org/officeDocument/2006/relationships/image" Target="../media/image23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.wmf"/></Relationships>
</file>

<file path=ppt/drawings/_rels/vmlDrawing5.vml.rels><?xml version="1.0" encoding="UTF-8" standalone="yes"?>
<Relationships xmlns="http://schemas.openxmlformats.org/package/2006/relationships"><Relationship Id="rId7" Type="http://schemas.openxmlformats.org/officeDocument/2006/relationships/image" Target="../media/image35.wmf"/><Relationship Id="rId6" Type="http://schemas.openxmlformats.org/officeDocument/2006/relationships/image" Target="../media/image34.wmf"/><Relationship Id="rId5" Type="http://schemas.openxmlformats.org/officeDocument/2006/relationships/image" Target="../media/image33.wmf"/><Relationship Id="rId4" Type="http://schemas.openxmlformats.org/officeDocument/2006/relationships/image" Target="../media/image32.wmf"/><Relationship Id="rId3" Type="http://schemas.openxmlformats.org/officeDocument/2006/relationships/image" Target="../media/image31.wmf"/><Relationship Id="rId2" Type="http://schemas.openxmlformats.org/officeDocument/2006/relationships/image" Target="../media/image30.wmf"/><Relationship Id="rId1" Type="http://schemas.openxmlformats.org/officeDocument/2006/relationships/image" Target="../media/image29.w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44.wmf"/></Relationships>
</file>

<file path=ppt/drawings/_rels/vmlDrawing7.vml.rels><?xml version="1.0" encoding="UTF-8" standalone="yes"?>
<Relationships xmlns="http://schemas.openxmlformats.org/package/2006/relationships"><Relationship Id="rId4" Type="http://schemas.openxmlformats.org/officeDocument/2006/relationships/image" Target="../media/image50.wmf"/><Relationship Id="rId3" Type="http://schemas.openxmlformats.org/officeDocument/2006/relationships/image" Target="../media/image49.wmf"/><Relationship Id="rId2" Type="http://schemas.openxmlformats.org/officeDocument/2006/relationships/image" Target="../media/image48.wmf"/><Relationship Id="rId1" Type="http://schemas.openxmlformats.org/officeDocument/2006/relationships/image" Target="../media/image47.wmf"/></Relationships>
</file>

<file path=ppt/drawings/_rels/vmlDrawing8.vml.rels><?xml version="1.0" encoding="UTF-8" standalone="yes"?>
<Relationships xmlns="http://schemas.openxmlformats.org/package/2006/relationships"><Relationship Id="rId6" Type="http://schemas.openxmlformats.org/officeDocument/2006/relationships/image" Target="../media/image57.wmf"/><Relationship Id="rId5" Type="http://schemas.openxmlformats.org/officeDocument/2006/relationships/image" Target="../media/image56.wmf"/><Relationship Id="rId4" Type="http://schemas.openxmlformats.org/officeDocument/2006/relationships/image" Target="../media/image55.wmf"/><Relationship Id="rId3" Type="http://schemas.openxmlformats.org/officeDocument/2006/relationships/image" Target="../media/image54.wmf"/><Relationship Id="rId2" Type="http://schemas.openxmlformats.org/officeDocument/2006/relationships/image" Target="../media/image53.wmf"/><Relationship Id="rId1" Type="http://schemas.openxmlformats.org/officeDocument/2006/relationships/image" Target="../media/image52.wmf"/></Relationships>
</file>

<file path=ppt/drawings/_rels/vmlDrawing9.vml.rels><?xml version="1.0" encoding="UTF-8" standalone="yes"?>
<Relationships xmlns="http://schemas.openxmlformats.org/package/2006/relationships"><Relationship Id="rId3" Type="http://schemas.openxmlformats.org/officeDocument/2006/relationships/image" Target="../media/image63.wmf"/><Relationship Id="rId2" Type="http://schemas.openxmlformats.org/officeDocument/2006/relationships/image" Target="../media/image62.wmf"/><Relationship Id="rId1" Type="http://schemas.openxmlformats.org/officeDocument/2006/relationships/image" Target="../media/image61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8397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397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397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eaLnBrk="1" hangingPunct="1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397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/>
          <a:p>
            <a:pPr lvl="0" algn="r" eaLnBrk="1" fontAlgn="base" hangingPunct="1">
              <a:buNone/>
            </a:pPr>
            <a:fld id="{9A0DB2DC-4C9A-4742-B13C-FB6460FD3503}" type="slidenum">
              <a:rPr lang="en-US" altLang="zh-CN" sz="12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z="1200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Freeform 2"/>
          <p:cNvSpPr/>
          <p:nvPr/>
        </p:nvSpPr>
        <p:spPr>
          <a:xfrm>
            <a:off x="4760913" y="20638"/>
            <a:ext cx="4438650" cy="4038600"/>
          </a:xfrm>
          <a:custGeom>
            <a:avLst/>
            <a:gdLst/>
            <a:ahLst/>
            <a:cxnLst>
              <a:cxn ang="0">
                <a:pos x="1520001873" y="264126065"/>
              </a:cxn>
              <a:cxn ang="0">
                <a:pos x="726954943" y="2147483646"/>
              </a:cxn>
              <a:cxn ang="0">
                <a:pos x="165217771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1056496135"/>
              </a:cxn>
              <a:cxn ang="0">
                <a:pos x="2147483646" y="1914905847"/>
              </a:cxn>
              <a:cxn ang="0">
                <a:pos x="2147483646" y="726346679"/>
              </a:cxn>
              <a:cxn ang="0">
                <a:pos x="2147483646" y="132063033"/>
              </a:cxn>
              <a:cxn ang="0">
                <a:pos x="1520001873" y="264126065"/>
              </a:cxn>
            </a:cxnLst>
            <a:pathLst>
              <a:path w="546" h="497">
                <a:moveTo>
                  <a:pt x="23" y="4"/>
                </a:moveTo>
                <a:cubicBezTo>
                  <a:pt x="23" y="4"/>
                  <a:pt x="0" y="34"/>
                  <a:pt x="11" y="71"/>
                </a:cubicBezTo>
                <a:cubicBezTo>
                  <a:pt x="19" y="100"/>
                  <a:pt x="25" y="393"/>
                  <a:pt x="25" y="393"/>
                </a:cubicBezTo>
                <a:cubicBezTo>
                  <a:pt x="25" y="393"/>
                  <a:pt x="42" y="452"/>
                  <a:pt x="54" y="457"/>
                </a:cubicBezTo>
                <a:cubicBezTo>
                  <a:pt x="66" y="462"/>
                  <a:pt x="158" y="482"/>
                  <a:pt x="158" y="482"/>
                </a:cubicBezTo>
                <a:cubicBezTo>
                  <a:pt x="158" y="482"/>
                  <a:pt x="191" y="497"/>
                  <a:pt x="204" y="495"/>
                </a:cubicBezTo>
                <a:cubicBezTo>
                  <a:pt x="217" y="494"/>
                  <a:pt x="506" y="487"/>
                  <a:pt x="520" y="475"/>
                </a:cubicBezTo>
                <a:cubicBezTo>
                  <a:pt x="533" y="463"/>
                  <a:pt x="546" y="218"/>
                  <a:pt x="533" y="167"/>
                </a:cubicBezTo>
                <a:cubicBezTo>
                  <a:pt x="520" y="117"/>
                  <a:pt x="404" y="14"/>
                  <a:pt x="369" y="16"/>
                </a:cubicBezTo>
                <a:cubicBezTo>
                  <a:pt x="335" y="17"/>
                  <a:pt x="249" y="29"/>
                  <a:pt x="249" y="29"/>
                </a:cubicBezTo>
                <a:lnTo>
                  <a:pt x="198" y="11"/>
                </a:lnTo>
                <a:lnTo>
                  <a:pt x="151" y="2"/>
                </a:lnTo>
                <a:cubicBezTo>
                  <a:pt x="151" y="2"/>
                  <a:pt x="79" y="0"/>
                  <a:pt x="23" y="4"/>
                </a:cubicBezTo>
                <a:close/>
              </a:path>
            </a:pathLst>
          </a:custGeom>
          <a:solidFill>
            <a:schemeClr val="accent2"/>
          </a:solidFill>
          <a:ln w="0">
            <a:noFill/>
          </a:ln>
        </p:spPr>
        <p:txBody>
          <a:bodyPr/>
          <a:p>
            <a:endParaRPr lang="zh-CN" altLang="en-US"/>
          </a:p>
        </p:txBody>
      </p:sp>
      <p:grpSp>
        <p:nvGrpSpPr>
          <p:cNvPr id="2051" name="Group 3"/>
          <p:cNvGrpSpPr/>
          <p:nvPr/>
        </p:nvGrpSpPr>
        <p:grpSpPr>
          <a:xfrm>
            <a:off x="4572000" y="28575"/>
            <a:ext cx="4756150" cy="4338638"/>
            <a:chOff x="2918" y="18"/>
            <a:chExt cx="2958" cy="2699"/>
          </a:xfrm>
        </p:grpSpPr>
        <p:sp>
          <p:nvSpPr>
            <p:cNvPr id="2052" name="Freeform 4"/>
            <p:cNvSpPr/>
            <p:nvPr/>
          </p:nvSpPr>
          <p:spPr>
            <a:xfrm>
              <a:off x="3060" y="18"/>
              <a:ext cx="490" cy="187"/>
            </a:xfrm>
            <a:custGeom>
              <a:avLst/>
              <a:gdLst/>
              <a:ahLst/>
              <a:cxnLst>
                <a:cxn ang="0">
                  <a:pos x="1814" y="637"/>
                </a:cxn>
                <a:cxn ang="0">
                  <a:pos x="2324" y="510"/>
                </a:cxn>
                <a:cxn ang="0">
                  <a:pos x="2349" y="435"/>
                </a:cxn>
                <a:cxn ang="0">
                  <a:pos x="2248" y="0"/>
                </a:cxn>
                <a:cxn ang="0">
                  <a:pos x="636" y="0"/>
                </a:cxn>
                <a:cxn ang="0">
                  <a:pos x="258" y="561"/>
                </a:cxn>
                <a:cxn ang="0">
                  <a:pos x="1814" y="637"/>
                </a:cxn>
              </a:cxnLst>
              <a:pathLst>
                <a:path w="97" h="37">
                  <a:moveTo>
                    <a:pt x="71" y="25"/>
                  </a:moveTo>
                  <a:cubicBezTo>
                    <a:pt x="81" y="22"/>
                    <a:pt x="87" y="21"/>
                    <a:pt x="91" y="20"/>
                  </a:cubicBezTo>
                  <a:cubicBezTo>
                    <a:pt x="91" y="19"/>
                    <a:pt x="91" y="19"/>
                    <a:pt x="92" y="17"/>
                  </a:cubicBezTo>
                  <a:cubicBezTo>
                    <a:pt x="97" y="11"/>
                    <a:pt x="95" y="4"/>
                    <a:pt x="88" y="0"/>
                  </a:cubicBezTo>
                  <a:lnTo>
                    <a:pt x="25" y="0"/>
                  </a:lnTo>
                  <a:cubicBezTo>
                    <a:pt x="10" y="3"/>
                    <a:pt x="0" y="10"/>
                    <a:pt x="10" y="22"/>
                  </a:cubicBezTo>
                  <a:cubicBezTo>
                    <a:pt x="10" y="22"/>
                    <a:pt x="28" y="37"/>
                    <a:pt x="71" y="25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53" name="Freeform 5"/>
            <p:cNvSpPr>
              <a:spLocks noEditPoints="1"/>
            </p:cNvSpPr>
            <p:nvPr/>
          </p:nvSpPr>
          <p:spPr>
            <a:xfrm>
              <a:off x="2918" y="18"/>
              <a:ext cx="2958" cy="2699"/>
            </a:xfrm>
            <a:custGeom>
              <a:avLst/>
              <a:gdLst/>
              <a:ahLst/>
              <a:cxnLst>
                <a:cxn ang="0">
                  <a:pos x="12884" y="25"/>
                </a:cxn>
                <a:cxn ang="0">
                  <a:pos x="4015" y="0"/>
                </a:cxn>
                <a:cxn ang="0">
                  <a:pos x="5754" y="536"/>
                </a:cxn>
                <a:cxn ang="0">
                  <a:pos x="4450" y="996"/>
                </a:cxn>
                <a:cxn ang="0">
                  <a:pos x="5294" y="1814"/>
                </a:cxn>
                <a:cxn ang="0">
                  <a:pos x="1891" y="1531"/>
                </a:cxn>
                <a:cxn ang="0">
                  <a:pos x="662" y="1607"/>
                </a:cxn>
                <a:cxn ang="0">
                  <a:pos x="5087" y="12439"/>
                </a:cxn>
                <a:cxn ang="0">
                  <a:pos x="3681" y="8714"/>
                </a:cxn>
                <a:cxn ang="0">
                  <a:pos x="2685" y="9603"/>
                </a:cxn>
                <a:cxn ang="0">
                  <a:pos x="2402" y="11114"/>
                </a:cxn>
                <a:cxn ang="0">
                  <a:pos x="3170" y="6768"/>
                </a:cxn>
                <a:cxn ang="0">
                  <a:pos x="3914" y="5823"/>
                </a:cxn>
                <a:cxn ang="0">
                  <a:pos x="5345" y="6055"/>
                </a:cxn>
                <a:cxn ang="0">
                  <a:pos x="4809" y="7819"/>
                </a:cxn>
                <a:cxn ang="0">
                  <a:pos x="4910" y="10088"/>
                </a:cxn>
                <a:cxn ang="0">
                  <a:pos x="13167" y="12338"/>
                </a:cxn>
                <a:cxn ang="0">
                  <a:pos x="11610" y="10907"/>
                </a:cxn>
                <a:cxn ang="0">
                  <a:pos x="10866" y="8815"/>
                </a:cxn>
                <a:cxn ang="0">
                  <a:pos x="10123" y="6899"/>
                </a:cxn>
                <a:cxn ang="0">
                  <a:pos x="11761" y="6540"/>
                </a:cxn>
                <a:cxn ang="0">
                  <a:pos x="10406" y="5696"/>
                </a:cxn>
                <a:cxn ang="0">
                  <a:pos x="11225" y="5772"/>
                </a:cxn>
                <a:cxn ang="0">
                  <a:pos x="11200" y="5337"/>
                </a:cxn>
                <a:cxn ang="0">
                  <a:pos x="9612" y="5388"/>
                </a:cxn>
                <a:cxn ang="0">
                  <a:pos x="9127" y="8764"/>
                </a:cxn>
                <a:cxn ang="0">
                  <a:pos x="8874" y="5873"/>
                </a:cxn>
                <a:cxn ang="0">
                  <a:pos x="8464" y="4650"/>
                </a:cxn>
                <a:cxn ang="0">
                  <a:pos x="8874" y="3472"/>
                </a:cxn>
                <a:cxn ang="0">
                  <a:pos x="8667" y="2527"/>
                </a:cxn>
                <a:cxn ang="0">
                  <a:pos x="8464" y="1582"/>
                </a:cxn>
                <a:cxn ang="0">
                  <a:pos x="9435" y="2633"/>
                </a:cxn>
                <a:cxn ang="0">
                  <a:pos x="10608" y="1203"/>
                </a:cxn>
                <a:cxn ang="0">
                  <a:pos x="10457" y="2426"/>
                </a:cxn>
                <a:cxn ang="0">
                  <a:pos x="10254" y="3321"/>
                </a:cxn>
                <a:cxn ang="0">
                  <a:pos x="10254" y="4625"/>
                </a:cxn>
                <a:cxn ang="0">
                  <a:pos x="14264" y="4625"/>
                </a:cxn>
                <a:cxn ang="0">
                  <a:pos x="14163" y="1941"/>
                </a:cxn>
                <a:cxn ang="0">
                  <a:pos x="6366" y="1764"/>
                </a:cxn>
                <a:cxn ang="0">
                  <a:pos x="7494" y="2376"/>
                </a:cxn>
                <a:cxn ang="0">
                  <a:pos x="4374" y="4984"/>
                </a:cxn>
                <a:cxn ang="0">
                  <a:pos x="1765" y="2502"/>
                </a:cxn>
                <a:cxn ang="0">
                  <a:pos x="4884" y="2709"/>
                </a:cxn>
                <a:cxn ang="0">
                  <a:pos x="5623" y="2684"/>
                </a:cxn>
                <a:cxn ang="0">
                  <a:pos x="7721" y="3093"/>
                </a:cxn>
                <a:cxn ang="0">
                  <a:pos x="7059" y="6540"/>
                </a:cxn>
                <a:cxn ang="0">
                  <a:pos x="6649" y="3498"/>
                </a:cxn>
                <a:cxn ang="0">
                  <a:pos x="4374" y="4984"/>
                </a:cxn>
                <a:cxn ang="0">
                  <a:pos x="5704" y="5747"/>
                </a:cxn>
                <a:cxn ang="0">
                  <a:pos x="6315" y="4038"/>
                </a:cxn>
                <a:cxn ang="0">
                  <a:pos x="8333" y="7460"/>
                </a:cxn>
                <a:cxn ang="0">
                  <a:pos x="5496" y="8198"/>
                </a:cxn>
                <a:cxn ang="0">
                  <a:pos x="7898" y="7076"/>
                </a:cxn>
                <a:cxn ang="0">
                  <a:pos x="8131" y="3396"/>
                </a:cxn>
                <a:cxn ang="0">
                  <a:pos x="8004" y="5443"/>
                </a:cxn>
                <a:cxn ang="0">
                  <a:pos x="7645" y="3680"/>
                </a:cxn>
                <a:cxn ang="0">
                  <a:pos x="12965" y="4574"/>
                </a:cxn>
                <a:cxn ang="0">
                  <a:pos x="11786" y="4139"/>
                </a:cxn>
              </a:cxnLst>
              <a:pathLst>
                <a:path w="585" h="534">
                  <a:moveTo>
                    <a:pt x="554" y="76"/>
                  </a:moveTo>
                  <a:cubicBezTo>
                    <a:pt x="551" y="32"/>
                    <a:pt x="543" y="9"/>
                    <a:pt x="504" y="1"/>
                  </a:cubicBezTo>
                  <a:cubicBezTo>
                    <a:pt x="500" y="1"/>
                    <a:pt x="494" y="0"/>
                    <a:pt x="486" y="0"/>
                  </a:cubicBezTo>
                  <a:lnTo>
                    <a:pt x="157" y="0"/>
                  </a:lnTo>
                  <a:cubicBezTo>
                    <a:pt x="156" y="5"/>
                    <a:pt x="153" y="17"/>
                    <a:pt x="158" y="17"/>
                  </a:cubicBezTo>
                  <a:cubicBezTo>
                    <a:pt x="171" y="17"/>
                    <a:pt x="223" y="21"/>
                    <a:pt x="225" y="21"/>
                  </a:cubicBezTo>
                  <a:cubicBezTo>
                    <a:pt x="226" y="21"/>
                    <a:pt x="250" y="16"/>
                    <a:pt x="237" y="28"/>
                  </a:cubicBezTo>
                  <a:cubicBezTo>
                    <a:pt x="223" y="41"/>
                    <a:pt x="192" y="41"/>
                    <a:pt x="174" y="39"/>
                  </a:cubicBezTo>
                  <a:cubicBezTo>
                    <a:pt x="131" y="36"/>
                    <a:pt x="152" y="56"/>
                    <a:pt x="168" y="56"/>
                  </a:cubicBezTo>
                  <a:cubicBezTo>
                    <a:pt x="218" y="56"/>
                    <a:pt x="228" y="68"/>
                    <a:pt x="207" y="71"/>
                  </a:cubicBezTo>
                  <a:cubicBezTo>
                    <a:pt x="186" y="74"/>
                    <a:pt x="182" y="73"/>
                    <a:pt x="162" y="76"/>
                  </a:cubicBezTo>
                  <a:cubicBezTo>
                    <a:pt x="7" y="101"/>
                    <a:pt x="59" y="60"/>
                    <a:pt x="74" y="60"/>
                  </a:cubicBezTo>
                  <a:cubicBezTo>
                    <a:pt x="139" y="59"/>
                    <a:pt x="123" y="37"/>
                    <a:pt x="107" y="42"/>
                  </a:cubicBezTo>
                  <a:cubicBezTo>
                    <a:pt x="91" y="46"/>
                    <a:pt x="34" y="27"/>
                    <a:pt x="26" y="63"/>
                  </a:cubicBezTo>
                  <a:cubicBezTo>
                    <a:pt x="19" y="100"/>
                    <a:pt x="42" y="282"/>
                    <a:pt x="36" y="317"/>
                  </a:cubicBezTo>
                  <a:cubicBezTo>
                    <a:pt x="0" y="534"/>
                    <a:pt x="199" y="487"/>
                    <a:pt x="199" y="487"/>
                  </a:cubicBezTo>
                  <a:cubicBezTo>
                    <a:pt x="156" y="453"/>
                    <a:pt x="174" y="421"/>
                    <a:pt x="171" y="403"/>
                  </a:cubicBezTo>
                  <a:cubicBezTo>
                    <a:pt x="161" y="345"/>
                    <a:pt x="154" y="337"/>
                    <a:pt x="144" y="341"/>
                  </a:cubicBezTo>
                  <a:cubicBezTo>
                    <a:pt x="121" y="352"/>
                    <a:pt x="123" y="358"/>
                    <a:pt x="126" y="367"/>
                  </a:cubicBezTo>
                  <a:cubicBezTo>
                    <a:pt x="142" y="416"/>
                    <a:pt x="105" y="376"/>
                    <a:pt x="105" y="376"/>
                  </a:cubicBezTo>
                  <a:cubicBezTo>
                    <a:pt x="98" y="380"/>
                    <a:pt x="95" y="390"/>
                    <a:pt x="99" y="399"/>
                  </a:cubicBezTo>
                  <a:cubicBezTo>
                    <a:pt x="131" y="463"/>
                    <a:pt x="101" y="446"/>
                    <a:pt x="94" y="435"/>
                  </a:cubicBezTo>
                  <a:cubicBezTo>
                    <a:pt x="61" y="390"/>
                    <a:pt x="92" y="366"/>
                    <a:pt x="88" y="352"/>
                  </a:cubicBezTo>
                  <a:cubicBezTo>
                    <a:pt x="75" y="295"/>
                    <a:pt x="118" y="274"/>
                    <a:pt x="124" y="265"/>
                  </a:cubicBezTo>
                  <a:cubicBezTo>
                    <a:pt x="130" y="256"/>
                    <a:pt x="127" y="253"/>
                    <a:pt x="129" y="234"/>
                  </a:cubicBezTo>
                  <a:cubicBezTo>
                    <a:pt x="136" y="195"/>
                    <a:pt x="155" y="216"/>
                    <a:pt x="153" y="228"/>
                  </a:cubicBezTo>
                  <a:cubicBezTo>
                    <a:pt x="148" y="274"/>
                    <a:pt x="176" y="242"/>
                    <a:pt x="186" y="228"/>
                  </a:cubicBezTo>
                  <a:cubicBezTo>
                    <a:pt x="218" y="186"/>
                    <a:pt x="214" y="229"/>
                    <a:pt x="209" y="237"/>
                  </a:cubicBezTo>
                  <a:cubicBezTo>
                    <a:pt x="203" y="244"/>
                    <a:pt x="198" y="255"/>
                    <a:pt x="200" y="260"/>
                  </a:cubicBezTo>
                  <a:cubicBezTo>
                    <a:pt x="208" y="283"/>
                    <a:pt x="193" y="305"/>
                    <a:pt x="188" y="306"/>
                  </a:cubicBezTo>
                  <a:cubicBezTo>
                    <a:pt x="184" y="308"/>
                    <a:pt x="170" y="314"/>
                    <a:pt x="170" y="332"/>
                  </a:cubicBezTo>
                  <a:cubicBezTo>
                    <a:pt x="171" y="350"/>
                    <a:pt x="192" y="382"/>
                    <a:pt x="192" y="395"/>
                  </a:cubicBezTo>
                  <a:cubicBezTo>
                    <a:pt x="193" y="492"/>
                    <a:pt x="236" y="499"/>
                    <a:pt x="255" y="497"/>
                  </a:cubicBezTo>
                  <a:cubicBezTo>
                    <a:pt x="275" y="496"/>
                    <a:pt x="445" y="490"/>
                    <a:pt x="515" y="483"/>
                  </a:cubicBezTo>
                  <a:cubicBezTo>
                    <a:pt x="585" y="477"/>
                    <a:pt x="538" y="458"/>
                    <a:pt x="518" y="458"/>
                  </a:cubicBezTo>
                  <a:cubicBezTo>
                    <a:pt x="467" y="458"/>
                    <a:pt x="454" y="427"/>
                    <a:pt x="454" y="427"/>
                  </a:cubicBezTo>
                  <a:cubicBezTo>
                    <a:pt x="454" y="427"/>
                    <a:pt x="453" y="405"/>
                    <a:pt x="431" y="400"/>
                  </a:cubicBezTo>
                  <a:cubicBezTo>
                    <a:pt x="376" y="385"/>
                    <a:pt x="411" y="353"/>
                    <a:pt x="425" y="345"/>
                  </a:cubicBezTo>
                  <a:cubicBezTo>
                    <a:pt x="438" y="338"/>
                    <a:pt x="430" y="335"/>
                    <a:pt x="420" y="329"/>
                  </a:cubicBezTo>
                  <a:cubicBezTo>
                    <a:pt x="398" y="316"/>
                    <a:pt x="394" y="300"/>
                    <a:pt x="396" y="270"/>
                  </a:cubicBezTo>
                  <a:cubicBezTo>
                    <a:pt x="397" y="240"/>
                    <a:pt x="416" y="249"/>
                    <a:pt x="416" y="249"/>
                  </a:cubicBezTo>
                  <a:cubicBezTo>
                    <a:pt x="416" y="249"/>
                    <a:pt x="448" y="262"/>
                    <a:pt x="460" y="256"/>
                  </a:cubicBezTo>
                  <a:cubicBezTo>
                    <a:pt x="472" y="250"/>
                    <a:pt x="467" y="239"/>
                    <a:pt x="461" y="244"/>
                  </a:cubicBezTo>
                  <a:cubicBezTo>
                    <a:pt x="455" y="248"/>
                    <a:pt x="412" y="244"/>
                    <a:pt x="407" y="223"/>
                  </a:cubicBezTo>
                  <a:cubicBezTo>
                    <a:pt x="403" y="202"/>
                    <a:pt x="418" y="213"/>
                    <a:pt x="422" y="214"/>
                  </a:cubicBezTo>
                  <a:cubicBezTo>
                    <a:pt x="427" y="216"/>
                    <a:pt x="427" y="220"/>
                    <a:pt x="439" y="226"/>
                  </a:cubicBezTo>
                  <a:cubicBezTo>
                    <a:pt x="468" y="241"/>
                    <a:pt x="454" y="224"/>
                    <a:pt x="454" y="224"/>
                  </a:cubicBezTo>
                  <a:cubicBezTo>
                    <a:pt x="454" y="224"/>
                    <a:pt x="454" y="224"/>
                    <a:pt x="438" y="209"/>
                  </a:cubicBezTo>
                  <a:cubicBezTo>
                    <a:pt x="423" y="194"/>
                    <a:pt x="406" y="199"/>
                    <a:pt x="389" y="199"/>
                  </a:cubicBezTo>
                  <a:cubicBezTo>
                    <a:pt x="373" y="199"/>
                    <a:pt x="376" y="211"/>
                    <a:pt x="376" y="211"/>
                  </a:cubicBezTo>
                  <a:cubicBezTo>
                    <a:pt x="376" y="211"/>
                    <a:pt x="373" y="242"/>
                    <a:pt x="370" y="291"/>
                  </a:cubicBezTo>
                  <a:cubicBezTo>
                    <a:pt x="368" y="341"/>
                    <a:pt x="360" y="347"/>
                    <a:pt x="357" y="343"/>
                  </a:cubicBezTo>
                  <a:cubicBezTo>
                    <a:pt x="354" y="338"/>
                    <a:pt x="350" y="313"/>
                    <a:pt x="350" y="305"/>
                  </a:cubicBezTo>
                  <a:cubicBezTo>
                    <a:pt x="350" y="298"/>
                    <a:pt x="345" y="264"/>
                    <a:pt x="347" y="230"/>
                  </a:cubicBezTo>
                  <a:cubicBezTo>
                    <a:pt x="350" y="195"/>
                    <a:pt x="356" y="210"/>
                    <a:pt x="334" y="201"/>
                  </a:cubicBezTo>
                  <a:cubicBezTo>
                    <a:pt x="311" y="192"/>
                    <a:pt x="323" y="182"/>
                    <a:pt x="331" y="182"/>
                  </a:cubicBezTo>
                  <a:cubicBezTo>
                    <a:pt x="338" y="182"/>
                    <a:pt x="350" y="189"/>
                    <a:pt x="352" y="181"/>
                  </a:cubicBezTo>
                  <a:cubicBezTo>
                    <a:pt x="356" y="160"/>
                    <a:pt x="359" y="141"/>
                    <a:pt x="347" y="136"/>
                  </a:cubicBezTo>
                  <a:cubicBezTo>
                    <a:pt x="322" y="127"/>
                    <a:pt x="332" y="121"/>
                    <a:pt x="341" y="118"/>
                  </a:cubicBezTo>
                  <a:cubicBezTo>
                    <a:pt x="350" y="115"/>
                    <a:pt x="352" y="94"/>
                    <a:pt x="339" y="99"/>
                  </a:cubicBezTo>
                  <a:cubicBezTo>
                    <a:pt x="313" y="107"/>
                    <a:pt x="316" y="85"/>
                    <a:pt x="321" y="82"/>
                  </a:cubicBezTo>
                  <a:cubicBezTo>
                    <a:pt x="325" y="79"/>
                    <a:pt x="334" y="83"/>
                    <a:pt x="331" y="62"/>
                  </a:cubicBezTo>
                  <a:cubicBezTo>
                    <a:pt x="328" y="41"/>
                    <a:pt x="347" y="34"/>
                    <a:pt x="351" y="53"/>
                  </a:cubicBezTo>
                  <a:cubicBezTo>
                    <a:pt x="354" y="73"/>
                    <a:pt x="363" y="112"/>
                    <a:pt x="369" y="103"/>
                  </a:cubicBezTo>
                  <a:cubicBezTo>
                    <a:pt x="375" y="94"/>
                    <a:pt x="385" y="57"/>
                    <a:pt x="395" y="41"/>
                  </a:cubicBezTo>
                  <a:cubicBezTo>
                    <a:pt x="406" y="24"/>
                    <a:pt x="418" y="38"/>
                    <a:pt x="415" y="47"/>
                  </a:cubicBezTo>
                  <a:cubicBezTo>
                    <a:pt x="401" y="88"/>
                    <a:pt x="426" y="90"/>
                    <a:pt x="426" y="90"/>
                  </a:cubicBezTo>
                  <a:cubicBezTo>
                    <a:pt x="426" y="90"/>
                    <a:pt x="423" y="96"/>
                    <a:pt x="409" y="95"/>
                  </a:cubicBezTo>
                  <a:cubicBezTo>
                    <a:pt x="382" y="92"/>
                    <a:pt x="393" y="110"/>
                    <a:pt x="405" y="115"/>
                  </a:cubicBezTo>
                  <a:cubicBezTo>
                    <a:pt x="431" y="124"/>
                    <a:pt x="414" y="130"/>
                    <a:pt x="401" y="130"/>
                  </a:cubicBezTo>
                  <a:cubicBezTo>
                    <a:pt x="387" y="130"/>
                    <a:pt x="381" y="134"/>
                    <a:pt x="378" y="148"/>
                  </a:cubicBezTo>
                  <a:cubicBezTo>
                    <a:pt x="369" y="191"/>
                    <a:pt x="401" y="181"/>
                    <a:pt x="401" y="181"/>
                  </a:cubicBezTo>
                  <a:cubicBezTo>
                    <a:pt x="452" y="195"/>
                    <a:pt x="528" y="188"/>
                    <a:pt x="528" y="188"/>
                  </a:cubicBezTo>
                  <a:cubicBezTo>
                    <a:pt x="543" y="192"/>
                    <a:pt x="552" y="189"/>
                    <a:pt x="558" y="181"/>
                  </a:cubicBezTo>
                  <a:lnTo>
                    <a:pt x="558" y="103"/>
                  </a:lnTo>
                  <a:cubicBezTo>
                    <a:pt x="556" y="93"/>
                    <a:pt x="555" y="84"/>
                    <a:pt x="554" y="76"/>
                  </a:cubicBezTo>
                  <a:close/>
                  <a:moveTo>
                    <a:pt x="231" y="77"/>
                  </a:moveTo>
                  <a:cubicBezTo>
                    <a:pt x="233" y="65"/>
                    <a:pt x="249" y="69"/>
                    <a:pt x="249" y="69"/>
                  </a:cubicBezTo>
                  <a:cubicBezTo>
                    <a:pt x="249" y="69"/>
                    <a:pt x="278" y="79"/>
                    <a:pt x="290" y="78"/>
                  </a:cubicBezTo>
                  <a:cubicBezTo>
                    <a:pt x="301" y="76"/>
                    <a:pt x="318" y="93"/>
                    <a:pt x="293" y="93"/>
                  </a:cubicBezTo>
                  <a:cubicBezTo>
                    <a:pt x="267" y="93"/>
                    <a:pt x="228" y="104"/>
                    <a:pt x="231" y="77"/>
                  </a:cubicBezTo>
                  <a:close/>
                  <a:moveTo>
                    <a:pt x="171" y="195"/>
                  </a:moveTo>
                  <a:cubicBezTo>
                    <a:pt x="153" y="195"/>
                    <a:pt x="46" y="237"/>
                    <a:pt x="45" y="128"/>
                  </a:cubicBezTo>
                  <a:cubicBezTo>
                    <a:pt x="45" y="104"/>
                    <a:pt x="39" y="83"/>
                    <a:pt x="69" y="98"/>
                  </a:cubicBezTo>
                  <a:cubicBezTo>
                    <a:pt x="99" y="112"/>
                    <a:pt x="72" y="111"/>
                    <a:pt x="137" y="108"/>
                  </a:cubicBezTo>
                  <a:cubicBezTo>
                    <a:pt x="137" y="108"/>
                    <a:pt x="184" y="110"/>
                    <a:pt x="191" y="106"/>
                  </a:cubicBezTo>
                  <a:cubicBezTo>
                    <a:pt x="199" y="101"/>
                    <a:pt x="192" y="91"/>
                    <a:pt x="207" y="91"/>
                  </a:cubicBezTo>
                  <a:cubicBezTo>
                    <a:pt x="222" y="90"/>
                    <a:pt x="220" y="105"/>
                    <a:pt x="220" y="105"/>
                  </a:cubicBezTo>
                  <a:cubicBezTo>
                    <a:pt x="220" y="105"/>
                    <a:pt x="207" y="124"/>
                    <a:pt x="305" y="111"/>
                  </a:cubicBezTo>
                  <a:cubicBezTo>
                    <a:pt x="317" y="109"/>
                    <a:pt x="327" y="121"/>
                    <a:pt x="302" y="121"/>
                  </a:cubicBezTo>
                  <a:cubicBezTo>
                    <a:pt x="290" y="122"/>
                    <a:pt x="272" y="128"/>
                    <a:pt x="278" y="143"/>
                  </a:cubicBezTo>
                  <a:cubicBezTo>
                    <a:pt x="284" y="158"/>
                    <a:pt x="276" y="256"/>
                    <a:pt x="276" y="256"/>
                  </a:cubicBezTo>
                  <a:cubicBezTo>
                    <a:pt x="276" y="256"/>
                    <a:pt x="271" y="274"/>
                    <a:pt x="262" y="245"/>
                  </a:cubicBezTo>
                  <a:cubicBezTo>
                    <a:pt x="259" y="235"/>
                    <a:pt x="262" y="144"/>
                    <a:pt x="260" y="137"/>
                  </a:cubicBezTo>
                  <a:cubicBezTo>
                    <a:pt x="259" y="129"/>
                    <a:pt x="217" y="122"/>
                    <a:pt x="215" y="154"/>
                  </a:cubicBezTo>
                  <a:cubicBezTo>
                    <a:pt x="214" y="185"/>
                    <a:pt x="205" y="195"/>
                    <a:pt x="171" y="195"/>
                  </a:cubicBezTo>
                  <a:close/>
                  <a:moveTo>
                    <a:pt x="237" y="231"/>
                  </a:moveTo>
                  <a:cubicBezTo>
                    <a:pt x="230" y="240"/>
                    <a:pt x="219" y="247"/>
                    <a:pt x="223" y="225"/>
                  </a:cubicBezTo>
                  <a:cubicBezTo>
                    <a:pt x="228" y="202"/>
                    <a:pt x="232" y="170"/>
                    <a:pt x="232" y="155"/>
                  </a:cubicBezTo>
                  <a:cubicBezTo>
                    <a:pt x="232" y="155"/>
                    <a:pt x="244" y="135"/>
                    <a:pt x="247" y="158"/>
                  </a:cubicBezTo>
                  <a:cubicBezTo>
                    <a:pt x="250" y="181"/>
                    <a:pt x="244" y="221"/>
                    <a:pt x="237" y="231"/>
                  </a:cubicBezTo>
                  <a:close/>
                  <a:moveTo>
                    <a:pt x="326" y="292"/>
                  </a:moveTo>
                  <a:cubicBezTo>
                    <a:pt x="327" y="320"/>
                    <a:pt x="355" y="400"/>
                    <a:pt x="286" y="399"/>
                  </a:cubicBezTo>
                  <a:cubicBezTo>
                    <a:pt x="217" y="398"/>
                    <a:pt x="214" y="409"/>
                    <a:pt x="215" y="321"/>
                  </a:cubicBezTo>
                  <a:cubicBezTo>
                    <a:pt x="216" y="236"/>
                    <a:pt x="225" y="253"/>
                    <a:pt x="230" y="264"/>
                  </a:cubicBezTo>
                  <a:cubicBezTo>
                    <a:pt x="230" y="264"/>
                    <a:pt x="253" y="318"/>
                    <a:pt x="309" y="277"/>
                  </a:cubicBezTo>
                  <a:cubicBezTo>
                    <a:pt x="319" y="269"/>
                    <a:pt x="324" y="263"/>
                    <a:pt x="326" y="292"/>
                  </a:cubicBezTo>
                  <a:close/>
                  <a:moveTo>
                    <a:pt x="318" y="133"/>
                  </a:moveTo>
                  <a:cubicBezTo>
                    <a:pt x="338" y="148"/>
                    <a:pt x="316" y="165"/>
                    <a:pt x="316" y="165"/>
                  </a:cubicBezTo>
                  <a:cubicBezTo>
                    <a:pt x="316" y="165"/>
                    <a:pt x="302" y="189"/>
                    <a:pt x="313" y="213"/>
                  </a:cubicBezTo>
                  <a:cubicBezTo>
                    <a:pt x="324" y="237"/>
                    <a:pt x="324" y="265"/>
                    <a:pt x="301" y="239"/>
                  </a:cubicBezTo>
                  <a:cubicBezTo>
                    <a:pt x="279" y="214"/>
                    <a:pt x="293" y="156"/>
                    <a:pt x="299" y="144"/>
                  </a:cubicBezTo>
                  <a:cubicBezTo>
                    <a:pt x="299" y="144"/>
                    <a:pt x="299" y="118"/>
                    <a:pt x="318" y="133"/>
                  </a:cubicBezTo>
                  <a:close/>
                  <a:moveTo>
                    <a:pt x="507" y="179"/>
                  </a:moveTo>
                  <a:cubicBezTo>
                    <a:pt x="498" y="185"/>
                    <a:pt x="507" y="179"/>
                    <a:pt x="465" y="177"/>
                  </a:cubicBezTo>
                  <a:cubicBezTo>
                    <a:pt x="423" y="176"/>
                    <a:pt x="461" y="162"/>
                    <a:pt x="461" y="162"/>
                  </a:cubicBezTo>
                  <a:cubicBezTo>
                    <a:pt x="565" y="166"/>
                    <a:pt x="516" y="173"/>
                    <a:pt x="507" y="179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54" name="Freeform 6"/>
            <p:cNvSpPr/>
            <p:nvPr/>
          </p:nvSpPr>
          <p:spPr>
            <a:xfrm>
              <a:off x="3621" y="1287"/>
              <a:ext cx="238" cy="283"/>
            </a:xfrm>
            <a:custGeom>
              <a:avLst/>
              <a:gdLst/>
              <a:ahLst/>
              <a:cxnLst>
                <a:cxn ang="0">
                  <a:pos x="1028" y="384"/>
                </a:cxn>
                <a:cxn ang="0">
                  <a:pos x="694" y="1430"/>
                </a:cxn>
                <a:cxn ang="0">
                  <a:pos x="1028" y="384"/>
                </a:cxn>
              </a:cxnLst>
              <a:pathLst>
                <a:path w="47" h="56">
                  <a:moveTo>
                    <a:pt x="40" y="15"/>
                  </a:moveTo>
                  <a:cubicBezTo>
                    <a:pt x="37" y="0"/>
                    <a:pt x="0" y="23"/>
                    <a:pt x="27" y="56"/>
                  </a:cubicBezTo>
                  <a:cubicBezTo>
                    <a:pt x="27" y="56"/>
                    <a:pt x="47" y="49"/>
                    <a:pt x="40" y="15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55" name="Freeform 7"/>
            <p:cNvSpPr/>
            <p:nvPr/>
          </p:nvSpPr>
          <p:spPr>
            <a:xfrm>
              <a:off x="3403" y="1403"/>
              <a:ext cx="208" cy="379"/>
            </a:xfrm>
            <a:custGeom>
              <a:avLst/>
              <a:gdLst/>
              <a:ahLst/>
              <a:cxnLst>
                <a:cxn ang="0">
                  <a:pos x="487" y="687"/>
                </a:cxn>
                <a:cxn ang="0">
                  <a:pos x="309" y="1764"/>
                </a:cxn>
                <a:cxn ang="0">
                  <a:pos x="1030" y="1147"/>
                </a:cxn>
                <a:cxn ang="0">
                  <a:pos x="954" y="611"/>
                </a:cxn>
                <a:cxn ang="0">
                  <a:pos x="487" y="687"/>
                </a:cxn>
              </a:cxnLst>
              <a:pathLst>
                <a:path w="41" h="75">
                  <a:moveTo>
                    <a:pt x="19" y="27"/>
                  </a:moveTo>
                  <a:cubicBezTo>
                    <a:pt x="0" y="54"/>
                    <a:pt x="6" y="63"/>
                    <a:pt x="12" y="69"/>
                  </a:cubicBezTo>
                  <a:cubicBezTo>
                    <a:pt x="18" y="75"/>
                    <a:pt x="30" y="74"/>
                    <a:pt x="40" y="45"/>
                  </a:cubicBezTo>
                  <a:cubicBezTo>
                    <a:pt x="40" y="45"/>
                    <a:pt x="32" y="31"/>
                    <a:pt x="37" y="24"/>
                  </a:cubicBezTo>
                  <a:cubicBezTo>
                    <a:pt x="41" y="16"/>
                    <a:pt x="38" y="0"/>
                    <a:pt x="19" y="27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56" name="Freeform 8"/>
            <p:cNvSpPr/>
            <p:nvPr/>
          </p:nvSpPr>
          <p:spPr>
            <a:xfrm>
              <a:off x="3272" y="645"/>
              <a:ext cx="683" cy="318"/>
            </a:xfrm>
            <a:custGeom>
              <a:avLst/>
              <a:gdLst/>
              <a:ahLst/>
              <a:cxnLst>
                <a:cxn ang="0">
                  <a:pos x="2869" y="101"/>
                </a:cxn>
                <a:cxn ang="0">
                  <a:pos x="612" y="101"/>
                </a:cxn>
                <a:cxn ang="0">
                  <a:pos x="51" y="636"/>
                </a:cxn>
                <a:cxn ang="0">
                  <a:pos x="1538" y="1479"/>
                </a:cxn>
                <a:cxn ang="0">
                  <a:pos x="2459" y="1378"/>
                </a:cxn>
                <a:cxn ang="0">
                  <a:pos x="2894" y="1353"/>
                </a:cxn>
                <a:cxn ang="0">
                  <a:pos x="2869" y="101"/>
                </a:cxn>
              </a:cxnLst>
              <a:pathLst>
                <a:path w="135" h="63">
                  <a:moveTo>
                    <a:pt x="112" y="4"/>
                  </a:moveTo>
                  <a:cubicBezTo>
                    <a:pt x="105" y="9"/>
                    <a:pt x="24" y="4"/>
                    <a:pt x="24" y="4"/>
                  </a:cubicBezTo>
                  <a:cubicBezTo>
                    <a:pt x="15" y="4"/>
                    <a:pt x="3" y="1"/>
                    <a:pt x="2" y="25"/>
                  </a:cubicBezTo>
                  <a:cubicBezTo>
                    <a:pt x="0" y="63"/>
                    <a:pt x="48" y="58"/>
                    <a:pt x="60" y="58"/>
                  </a:cubicBezTo>
                  <a:cubicBezTo>
                    <a:pt x="72" y="58"/>
                    <a:pt x="84" y="48"/>
                    <a:pt x="96" y="54"/>
                  </a:cubicBezTo>
                  <a:cubicBezTo>
                    <a:pt x="96" y="54"/>
                    <a:pt x="107" y="63"/>
                    <a:pt x="113" y="53"/>
                  </a:cubicBezTo>
                  <a:cubicBezTo>
                    <a:pt x="135" y="13"/>
                    <a:pt x="120" y="0"/>
                    <a:pt x="112" y="4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57" name="Freeform 9"/>
            <p:cNvSpPr/>
            <p:nvPr/>
          </p:nvSpPr>
          <p:spPr>
            <a:xfrm>
              <a:off x="4046" y="1545"/>
              <a:ext cx="490" cy="515"/>
            </a:xfrm>
            <a:custGeom>
              <a:avLst/>
              <a:gdLst/>
              <a:ahLst/>
              <a:cxnLst>
                <a:cxn ang="0">
                  <a:pos x="1707" y="126"/>
                </a:cxn>
                <a:cxn ang="0">
                  <a:pos x="793" y="126"/>
                </a:cxn>
                <a:cxn ang="0">
                  <a:pos x="308" y="1454"/>
                </a:cxn>
                <a:cxn ang="0">
                  <a:pos x="2016" y="1580"/>
                </a:cxn>
                <a:cxn ang="0">
                  <a:pos x="1707" y="126"/>
                </a:cxn>
              </a:cxnLst>
              <a:pathLst>
                <a:path w="97" h="102">
                  <a:moveTo>
                    <a:pt x="67" y="5"/>
                  </a:moveTo>
                  <a:cubicBezTo>
                    <a:pt x="55" y="10"/>
                    <a:pt x="31" y="5"/>
                    <a:pt x="31" y="5"/>
                  </a:cubicBezTo>
                  <a:cubicBezTo>
                    <a:pt x="0" y="6"/>
                    <a:pt x="16" y="39"/>
                    <a:pt x="12" y="57"/>
                  </a:cubicBezTo>
                  <a:cubicBezTo>
                    <a:pt x="8" y="76"/>
                    <a:pt x="63" y="102"/>
                    <a:pt x="79" y="62"/>
                  </a:cubicBezTo>
                  <a:cubicBezTo>
                    <a:pt x="97" y="20"/>
                    <a:pt x="79" y="0"/>
                    <a:pt x="67" y="5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58" name="Freeform 10"/>
            <p:cNvSpPr/>
            <p:nvPr/>
          </p:nvSpPr>
          <p:spPr>
            <a:xfrm>
              <a:off x="5173" y="1024"/>
              <a:ext cx="501" cy="96"/>
            </a:xfrm>
            <a:custGeom>
              <a:avLst/>
              <a:gdLst/>
              <a:ahLst/>
              <a:cxnLst>
                <a:cxn ang="0">
                  <a:pos x="385" y="0"/>
                </a:cxn>
                <a:cxn ang="0">
                  <a:pos x="1022" y="384"/>
                </a:cxn>
                <a:cxn ang="0">
                  <a:pos x="385" y="0"/>
                </a:cxn>
              </a:cxnLst>
              <a:pathLst>
                <a:path w="99" h="19">
                  <a:moveTo>
                    <a:pt x="15" y="0"/>
                  </a:moveTo>
                  <a:cubicBezTo>
                    <a:pt x="0" y="0"/>
                    <a:pt x="19" y="19"/>
                    <a:pt x="40" y="15"/>
                  </a:cubicBezTo>
                  <a:cubicBezTo>
                    <a:pt x="99" y="1"/>
                    <a:pt x="15" y="0"/>
                    <a:pt x="15" y="0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59" name="Freeform 11"/>
            <p:cNvSpPr/>
            <p:nvPr/>
          </p:nvSpPr>
          <p:spPr>
            <a:xfrm>
              <a:off x="5340" y="1004"/>
              <a:ext cx="385" cy="237"/>
            </a:xfrm>
            <a:custGeom>
              <a:avLst/>
              <a:gdLst/>
              <a:ahLst/>
              <a:cxnLst>
                <a:cxn ang="0">
                  <a:pos x="537" y="943"/>
                </a:cxn>
                <a:cxn ang="0">
                  <a:pos x="1798" y="434"/>
                </a:cxn>
                <a:cxn ang="0">
                  <a:pos x="1231" y="76"/>
                </a:cxn>
                <a:cxn ang="0">
                  <a:pos x="486" y="812"/>
                </a:cxn>
                <a:cxn ang="0">
                  <a:pos x="537" y="943"/>
                </a:cxn>
              </a:cxnLst>
              <a:pathLst>
                <a:path w="76" h="47">
                  <a:moveTo>
                    <a:pt x="21" y="37"/>
                  </a:moveTo>
                  <a:cubicBezTo>
                    <a:pt x="21" y="37"/>
                    <a:pt x="50" y="47"/>
                    <a:pt x="70" y="17"/>
                  </a:cubicBezTo>
                  <a:cubicBezTo>
                    <a:pt x="76" y="7"/>
                    <a:pt x="65" y="0"/>
                    <a:pt x="48" y="3"/>
                  </a:cubicBezTo>
                  <a:cubicBezTo>
                    <a:pt x="39" y="5"/>
                    <a:pt x="39" y="32"/>
                    <a:pt x="19" y="32"/>
                  </a:cubicBezTo>
                  <a:cubicBezTo>
                    <a:pt x="0" y="32"/>
                    <a:pt x="21" y="37"/>
                    <a:pt x="21" y="37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60" name="Freeform 12"/>
            <p:cNvSpPr/>
            <p:nvPr/>
          </p:nvSpPr>
          <p:spPr>
            <a:xfrm>
              <a:off x="5325" y="1201"/>
              <a:ext cx="415" cy="187"/>
            </a:xfrm>
            <a:custGeom>
              <a:avLst/>
              <a:gdLst/>
              <a:ahLst/>
              <a:cxnLst>
                <a:cxn ang="0">
                  <a:pos x="1842" y="152"/>
                </a:cxn>
                <a:cxn ang="0">
                  <a:pos x="612" y="435"/>
                </a:cxn>
                <a:cxn ang="0">
                  <a:pos x="435" y="662"/>
                </a:cxn>
                <a:cxn ang="0">
                  <a:pos x="1948" y="586"/>
                </a:cxn>
                <a:cxn ang="0">
                  <a:pos x="2100" y="510"/>
                </a:cxn>
                <a:cxn ang="0">
                  <a:pos x="2100" y="0"/>
                </a:cxn>
                <a:cxn ang="0">
                  <a:pos x="1842" y="152"/>
                </a:cxn>
              </a:cxnLst>
              <a:pathLst>
                <a:path w="82" h="37">
                  <a:moveTo>
                    <a:pt x="72" y="6"/>
                  </a:moveTo>
                  <a:cubicBezTo>
                    <a:pt x="57" y="23"/>
                    <a:pt x="24" y="17"/>
                    <a:pt x="24" y="17"/>
                  </a:cubicBezTo>
                  <a:cubicBezTo>
                    <a:pt x="24" y="17"/>
                    <a:pt x="0" y="16"/>
                    <a:pt x="17" y="26"/>
                  </a:cubicBezTo>
                  <a:cubicBezTo>
                    <a:pt x="33" y="37"/>
                    <a:pt x="53" y="32"/>
                    <a:pt x="76" y="23"/>
                  </a:cubicBezTo>
                  <a:cubicBezTo>
                    <a:pt x="78" y="22"/>
                    <a:pt x="80" y="21"/>
                    <a:pt x="82" y="20"/>
                  </a:cubicBezTo>
                  <a:lnTo>
                    <a:pt x="82" y="0"/>
                  </a:lnTo>
                  <a:cubicBezTo>
                    <a:pt x="79" y="1"/>
                    <a:pt x="75" y="2"/>
                    <a:pt x="72" y="6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61" name="Freeform 13"/>
            <p:cNvSpPr/>
            <p:nvPr/>
          </p:nvSpPr>
          <p:spPr>
            <a:xfrm>
              <a:off x="5001" y="1378"/>
              <a:ext cx="698" cy="167"/>
            </a:xfrm>
            <a:custGeom>
              <a:avLst/>
              <a:gdLst/>
              <a:ahLst/>
              <a:cxnLst>
                <a:cxn ang="0">
                  <a:pos x="536" y="25"/>
                </a:cxn>
                <a:cxn ang="0">
                  <a:pos x="202" y="359"/>
                </a:cxn>
                <a:cxn ang="0">
                  <a:pos x="1457" y="562"/>
                </a:cxn>
                <a:cxn ang="0">
                  <a:pos x="2994" y="587"/>
                </a:cxn>
                <a:cxn ang="0">
                  <a:pos x="2918" y="202"/>
                </a:cxn>
                <a:cxn ang="0">
                  <a:pos x="2099" y="76"/>
                </a:cxn>
                <a:cxn ang="0">
                  <a:pos x="536" y="25"/>
                </a:cxn>
              </a:cxnLst>
              <a:pathLst>
                <a:path w="138" h="33">
                  <a:moveTo>
                    <a:pt x="21" y="1"/>
                  </a:moveTo>
                  <a:cubicBezTo>
                    <a:pt x="21" y="1"/>
                    <a:pt x="0" y="8"/>
                    <a:pt x="8" y="14"/>
                  </a:cubicBezTo>
                  <a:cubicBezTo>
                    <a:pt x="15" y="20"/>
                    <a:pt x="48" y="22"/>
                    <a:pt x="57" y="22"/>
                  </a:cubicBezTo>
                  <a:cubicBezTo>
                    <a:pt x="66" y="22"/>
                    <a:pt x="96" y="33"/>
                    <a:pt x="117" y="23"/>
                  </a:cubicBezTo>
                  <a:cubicBezTo>
                    <a:pt x="138" y="12"/>
                    <a:pt x="123" y="9"/>
                    <a:pt x="114" y="8"/>
                  </a:cubicBezTo>
                  <a:cubicBezTo>
                    <a:pt x="105" y="6"/>
                    <a:pt x="102" y="0"/>
                    <a:pt x="82" y="3"/>
                  </a:cubicBezTo>
                  <a:cubicBezTo>
                    <a:pt x="37" y="11"/>
                    <a:pt x="21" y="1"/>
                    <a:pt x="21" y="1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62" name="Freeform 14"/>
            <p:cNvSpPr/>
            <p:nvPr/>
          </p:nvSpPr>
          <p:spPr>
            <a:xfrm>
              <a:off x="5077" y="1540"/>
              <a:ext cx="567" cy="146"/>
            </a:xfrm>
            <a:custGeom>
              <a:avLst/>
              <a:gdLst/>
              <a:ahLst/>
              <a:cxnLst>
                <a:cxn ang="0">
                  <a:pos x="2511" y="483"/>
                </a:cxn>
                <a:cxn ang="0">
                  <a:pos x="2638" y="101"/>
                </a:cxn>
                <a:cxn ang="0">
                  <a:pos x="1898" y="252"/>
                </a:cxn>
                <a:cxn ang="0">
                  <a:pos x="921" y="151"/>
                </a:cxn>
                <a:cxn ang="0">
                  <a:pos x="51" y="101"/>
                </a:cxn>
                <a:cxn ang="0">
                  <a:pos x="2511" y="483"/>
                </a:cxn>
              </a:cxnLst>
              <a:pathLst>
                <a:path w="112" h="29">
                  <a:moveTo>
                    <a:pt x="98" y="19"/>
                  </a:moveTo>
                  <a:cubicBezTo>
                    <a:pt x="112" y="13"/>
                    <a:pt x="111" y="0"/>
                    <a:pt x="103" y="4"/>
                  </a:cubicBezTo>
                  <a:cubicBezTo>
                    <a:pt x="96" y="9"/>
                    <a:pt x="83" y="10"/>
                    <a:pt x="74" y="10"/>
                  </a:cubicBezTo>
                  <a:cubicBezTo>
                    <a:pt x="65" y="11"/>
                    <a:pt x="45" y="3"/>
                    <a:pt x="36" y="6"/>
                  </a:cubicBezTo>
                  <a:cubicBezTo>
                    <a:pt x="27" y="9"/>
                    <a:pt x="2" y="4"/>
                    <a:pt x="2" y="4"/>
                  </a:cubicBezTo>
                  <a:cubicBezTo>
                    <a:pt x="0" y="29"/>
                    <a:pt x="83" y="25"/>
                    <a:pt x="98" y="19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63" name="Freeform 15"/>
            <p:cNvSpPr/>
            <p:nvPr/>
          </p:nvSpPr>
          <p:spPr>
            <a:xfrm>
              <a:off x="5042" y="1656"/>
              <a:ext cx="581" cy="480"/>
            </a:xfrm>
            <a:custGeom>
              <a:avLst/>
              <a:gdLst/>
              <a:ahLst/>
              <a:cxnLst>
                <a:cxn ang="0">
                  <a:pos x="76" y="1354"/>
                </a:cxn>
                <a:cxn ang="0">
                  <a:pos x="662" y="1379"/>
                </a:cxn>
                <a:cxn ang="0">
                  <a:pos x="1278" y="1965"/>
                </a:cxn>
                <a:cxn ang="0">
                  <a:pos x="1506" y="2142"/>
                </a:cxn>
                <a:cxn ang="0">
                  <a:pos x="2066" y="1329"/>
                </a:cxn>
                <a:cxn ang="0">
                  <a:pos x="2834" y="1329"/>
                </a:cxn>
                <a:cxn ang="0">
                  <a:pos x="2016" y="687"/>
                </a:cxn>
                <a:cxn ang="0">
                  <a:pos x="945" y="409"/>
                </a:cxn>
                <a:cxn ang="0">
                  <a:pos x="308" y="1046"/>
                </a:cxn>
                <a:cxn ang="0">
                  <a:pos x="76" y="1354"/>
                </a:cxn>
              </a:cxnLst>
              <a:pathLst>
                <a:path w="115" h="95">
                  <a:moveTo>
                    <a:pt x="3" y="53"/>
                  </a:moveTo>
                  <a:cubicBezTo>
                    <a:pt x="5" y="60"/>
                    <a:pt x="14" y="68"/>
                    <a:pt x="26" y="54"/>
                  </a:cubicBezTo>
                  <a:cubicBezTo>
                    <a:pt x="48" y="29"/>
                    <a:pt x="48" y="72"/>
                    <a:pt x="50" y="77"/>
                  </a:cubicBezTo>
                  <a:cubicBezTo>
                    <a:pt x="51" y="81"/>
                    <a:pt x="54" y="95"/>
                    <a:pt x="59" y="84"/>
                  </a:cubicBezTo>
                  <a:cubicBezTo>
                    <a:pt x="63" y="74"/>
                    <a:pt x="70" y="39"/>
                    <a:pt x="81" y="52"/>
                  </a:cubicBezTo>
                  <a:cubicBezTo>
                    <a:pt x="100" y="76"/>
                    <a:pt x="115" y="54"/>
                    <a:pt x="111" y="52"/>
                  </a:cubicBezTo>
                  <a:cubicBezTo>
                    <a:pt x="106" y="51"/>
                    <a:pt x="79" y="37"/>
                    <a:pt x="79" y="27"/>
                  </a:cubicBezTo>
                  <a:cubicBezTo>
                    <a:pt x="79" y="16"/>
                    <a:pt x="42" y="0"/>
                    <a:pt x="37" y="16"/>
                  </a:cubicBezTo>
                  <a:cubicBezTo>
                    <a:pt x="33" y="33"/>
                    <a:pt x="12" y="41"/>
                    <a:pt x="12" y="41"/>
                  </a:cubicBezTo>
                  <a:cubicBezTo>
                    <a:pt x="0" y="44"/>
                    <a:pt x="2" y="45"/>
                    <a:pt x="3" y="53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64" name="Freeform 16"/>
            <p:cNvSpPr/>
            <p:nvPr/>
          </p:nvSpPr>
          <p:spPr>
            <a:xfrm>
              <a:off x="5421" y="1464"/>
              <a:ext cx="329" cy="854"/>
            </a:xfrm>
            <a:custGeom>
              <a:avLst/>
              <a:gdLst/>
              <a:ahLst/>
              <a:cxnLst>
                <a:cxn ang="0">
                  <a:pos x="1306" y="1021"/>
                </a:cxn>
                <a:cxn ang="0">
                  <a:pos x="562" y="1253"/>
                </a:cxn>
                <a:cxn ang="0">
                  <a:pos x="562" y="1506"/>
                </a:cxn>
                <a:cxn ang="0">
                  <a:pos x="1281" y="2299"/>
                </a:cxn>
                <a:cxn ang="0">
                  <a:pos x="871" y="3012"/>
                </a:cxn>
                <a:cxn ang="0">
                  <a:pos x="0" y="3780"/>
                </a:cxn>
                <a:cxn ang="0">
                  <a:pos x="435" y="3957"/>
                </a:cxn>
                <a:cxn ang="0">
                  <a:pos x="1205" y="4240"/>
                </a:cxn>
                <a:cxn ang="0">
                  <a:pos x="1615" y="4139"/>
                </a:cxn>
                <a:cxn ang="0">
                  <a:pos x="1665" y="0"/>
                </a:cxn>
                <a:cxn ang="0">
                  <a:pos x="1306" y="1021"/>
                </a:cxn>
              </a:cxnLst>
              <a:pathLst>
                <a:path w="65" h="169">
                  <a:moveTo>
                    <a:pt x="51" y="40"/>
                  </a:moveTo>
                  <a:cubicBezTo>
                    <a:pt x="44" y="46"/>
                    <a:pt x="30" y="49"/>
                    <a:pt x="22" y="49"/>
                  </a:cubicBezTo>
                  <a:cubicBezTo>
                    <a:pt x="13" y="48"/>
                    <a:pt x="14" y="56"/>
                    <a:pt x="22" y="59"/>
                  </a:cubicBezTo>
                  <a:cubicBezTo>
                    <a:pt x="30" y="62"/>
                    <a:pt x="49" y="75"/>
                    <a:pt x="50" y="90"/>
                  </a:cubicBezTo>
                  <a:cubicBezTo>
                    <a:pt x="50" y="104"/>
                    <a:pt x="51" y="115"/>
                    <a:pt x="34" y="118"/>
                  </a:cubicBezTo>
                  <a:cubicBezTo>
                    <a:pt x="18" y="122"/>
                    <a:pt x="3" y="124"/>
                    <a:pt x="0" y="148"/>
                  </a:cubicBezTo>
                  <a:cubicBezTo>
                    <a:pt x="0" y="148"/>
                    <a:pt x="10" y="154"/>
                    <a:pt x="17" y="155"/>
                  </a:cubicBezTo>
                  <a:cubicBezTo>
                    <a:pt x="23" y="155"/>
                    <a:pt x="42" y="163"/>
                    <a:pt x="47" y="166"/>
                  </a:cubicBezTo>
                  <a:cubicBezTo>
                    <a:pt x="51" y="169"/>
                    <a:pt x="58" y="167"/>
                    <a:pt x="63" y="162"/>
                  </a:cubicBezTo>
                  <a:lnTo>
                    <a:pt x="65" y="0"/>
                  </a:lnTo>
                  <a:cubicBezTo>
                    <a:pt x="64" y="8"/>
                    <a:pt x="58" y="36"/>
                    <a:pt x="51" y="40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</p:grpSp>
      <p:grpSp>
        <p:nvGrpSpPr>
          <p:cNvPr id="2065" name="Group 17"/>
          <p:cNvGrpSpPr/>
          <p:nvPr/>
        </p:nvGrpSpPr>
        <p:grpSpPr>
          <a:xfrm>
            <a:off x="554038" y="36513"/>
            <a:ext cx="7891462" cy="6821487"/>
            <a:chOff x="349" y="23"/>
            <a:chExt cx="4971" cy="4297"/>
          </a:xfrm>
        </p:grpSpPr>
        <p:sp>
          <p:nvSpPr>
            <p:cNvPr id="18" name="Rectangle 18"/>
            <p:cNvSpPr>
              <a:spLocks noChangeArrowheads="1"/>
            </p:cNvSpPr>
            <p:nvPr/>
          </p:nvSpPr>
          <p:spPr bwMode="auto">
            <a:xfrm>
              <a:off x="384" y="23"/>
              <a:ext cx="21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67" name="Freeform 19"/>
            <p:cNvSpPr>
              <a:spLocks noEditPoints="1"/>
            </p:cNvSpPr>
            <p:nvPr/>
          </p:nvSpPr>
          <p:spPr>
            <a:xfrm>
              <a:off x="384" y="225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2"/>
                </a:cxn>
                <a:cxn ang="0">
                  <a:pos x="110" y="512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9"/>
                </a:cxn>
                <a:cxn ang="0">
                  <a:pos x="0" y="1540"/>
                </a:cxn>
                <a:cxn ang="0">
                  <a:pos x="110" y="1540"/>
                </a:cxn>
                <a:cxn ang="0">
                  <a:pos x="110" y="1029"/>
                </a:cxn>
                <a:cxn ang="0">
                  <a:pos x="0" y="1029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68" name="Freeform 20"/>
            <p:cNvSpPr>
              <a:spLocks noEditPoints="1"/>
            </p:cNvSpPr>
            <p:nvPr/>
          </p:nvSpPr>
          <p:spPr>
            <a:xfrm>
              <a:off x="384" y="630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10" y="510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10" y="1530"/>
                </a:cxn>
                <a:cxn ang="0">
                  <a:pos x="11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69" name="Freeform 21"/>
            <p:cNvSpPr>
              <a:spLocks noEditPoints="1"/>
            </p:cNvSpPr>
            <p:nvPr/>
          </p:nvSpPr>
          <p:spPr>
            <a:xfrm>
              <a:off x="384" y="1034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10" y="510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10" y="1530"/>
                </a:cxn>
                <a:cxn ang="0">
                  <a:pos x="11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70" name="Freeform 22"/>
            <p:cNvSpPr>
              <a:spLocks noEditPoints="1"/>
            </p:cNvSpPr>
            <p:nvPr/>
          </p:nvSpPr>
          <p:spPr>
            <a:xfrm>
              <a:off x="384" y="1438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2"/>
                </a:cxn>
                <a:cxn ang="0">
                  <a:pos x="110" y="512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9"/>
                </a:cxn>
                <a:cxn ang="0">
                  <a:pos x="0" y="1540"/>
                </a:cxn>
                <a:cxn ang="0">
                  <a:pos x="110" y="1540"/>
                </a:cxn>
                <a:cxn ang="0">
                  <a:pos x="110" y="1029"/>
                </a:cxn>
                <a:cxn ang="0">
                  <a:pos x="0" y="1029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71" name="Freeform 23"/>
            <p:cNvSpPr>
              <a:spLocks noEditPoints="1"/>
            </p:cNvSpPr>
            <p:nvPr/>
          </p:nvSpPr>
          <p:spPr>
            <a:xfrm>
              <a:off x="384" y="1843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10" y="510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10" y="1530"/>
                </a:cxn>
                <a:cxn ang="0">
                  <a:pos x="11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72" name="Freeform 24"/>
            <p:cNvSpPr>
              <a:spLocks noEditPoints="1"/>
            </p:cNvSpPr>
            <p:nvPr/>
          </p:nvSpPr>
          <p:spPr>
            <a:xfrm>
              <a:off x="384" y="2247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2"/>
                </a:cxn>
                <a:cxn ang="0">
                  <a:pos x="110" y="512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9"/>
                </a:cxn>
                <a:cxn ang="0">
                  <a:pos x="0" y="1540"/>
                </a:cxn>
                <a:cxn ang="0">
                  <a:pos x="110" y="1540"/>
                </a:cxn>
                <a:cxn ang="0">
                  <a:pos x="110" y="1029"/>
                </a:cxn>
                <a:cxn ang="0">
                  <a:pos x="0" y="1029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73" name="Freeform 25"/>
            <p:cNvSpPr>
              <a:spLocks noEditPoints="1"/>
            </p:cNvSpPr>
            <p:nvPr/>
          </p:nvSpPr>
          <p:spPr>
            <a:xfrm>
              <a:off x="384" y="2652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10" y="510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10" y="1530"/>
                </a:cxn>
                <a:cxn ang="0">
                  <a:pos x="11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74" name="Freeform 26"/>
            <p:cNvSpPr>
              <a:spLocks noEditPoints="1"/>
            </p:cNvSpPr>
            <p:nvPr/>
          </p:nvSpPr>
          <p:spPr>
            <a:xfrm>
              <a:off x="384" y="3056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10" y="510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10" y="1530"/>
                </a:cxn>
                <a:cxn ang="0">
                  <a:pos x="11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75" name="Freeform 27"/>
            <p:cNvSpPr>
              <a:spLocks noEditPoints="1"/>
            </p:cNvSpPr>
            <p:nvPr/>
          </p:nvSpPr>
          <p:spPr>
            <a:xfrm>
              <a:off x="384" y="3461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10" y="510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10" y="1530"/>
                </a:cxn>
                <a:cxn ang="0">
                  <a:pos x="11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76" name="Freeform 28"/>
            <p:cNvSpPr>
              <a:spLocks noEditPoints="1"/>
            </p:cNvSpPr>
            <p:nvPr/>
          </p:nvSpPr>
          <p:spPr>
            <a:xfrm>
              <a:off x="384" y="3865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10" y="510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10" y="1530"/>
                </a:cxn>
                <a:cxn ang="0">
                  <a:pos x="11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9" name="Rectangle 29"/>
            <p:cNvSpPr>
              <a:spLocks noChangeArrowheads="1"/>
            </p:cNvSpPr>
            <p:nvPr/>
          </p:nvSpPr>
          <p:spPr bwMode="auto">
            <a:xfrm>
              <a:off x="384" y="4269"/>
              <a:ext cx="21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0" name="Rectangle 30"/>
            <p:cNvSpPr>
              <a:spLocks noChangeArrowheads="1"/>
            </p:cNvSpPr>
            <p:nvPr/>
          </p:nvSpPr>
          <p:spPr bwMode="auto">
            <a:xfrm>
              <a:off x="829" y="23"/>
              <a:ext cx="21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79" name="Freeform 31"/>
            <p:cNvSpPr>
              <a:spLocks noEditPoints="1"/>
            </p:cNvSpPr>
            <p:nvPr/>
          </p:nvSpPr>
          <p:spPr>
            <a:xfrm>
              <a:off x="829" y="225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2"/>
                </a:cxn>
                <a:cxn ang="0">
                  <a:pos x="110" y="512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9"/>
                </a:cxn>
                <a:cxn ang="0">
                  <a:pos x="0" y="1540"/>
                </a:cxn>
                <a:cxn ang="0">
                  <a:pos x="110" y="1540"/>
                </a:cxn>
                <a:cxn ang="0">
                  <a:pos x="110" y="1029"/>
                </a:cxn>
                <a:cxn ang="0">
                  <a:pos x="0" y="1029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80" name="Freeform 32"/>
            <p:cNvSpPr>
              <a:spLocks noEditPoints="1"/>
            </p:cNvSpPr>
            <p:nvPr/>
          </p:nvSpPr>
          <p:spPr>
            <a:xfrm>
              <a:off x="829" y="630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10" y="510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10" y="1530"/>
                </a:cxn>
                <a:cxn ang="0">
                  <a:pos x="11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81" name="Freeform 33"/>
            <p:cNvSpPr>
              <a:spLocks noEditPoints="1"/>
            </p:cNvSpPr>
            <p:nvPr/>
          </p:nvSpPr>
          <p:spPr>
            <a:xfrm>
              <a:off x="829" y="1034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10" y="510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10" y="1530"/>
                </a:cxn>
                <a:cxn ang="0">
                  <a:pos x="11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82" name="Freeform 34"/>
            <p:cNvSpPr>
              <a:spLocks noEditPoints="1"/>
            </p:cNvSpPr>
            <p:nvPr/>
          </p:nvSpPr>
          <p:spPr>
            <a:xfrm>
              <a:off x="829" y="1438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2"/>
                </a:cxn>
                <a:cxn ang="0">
                  <a:pos x="110" y="512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9"/>
                </a:cxn>
                <a:cxn ang="0">
                  <a:pos x="0" y="1540"/>
                </a:cxn>
                <a:cxn ang="0">
                  <a:pos x="110" y="1540"/>
                </a:cxn>
                <a:cxn ang="0">
                  <a:pos x="110" y="1029"/>
                </a:cxn>
                <a:cxn ang="0">
                  <a:pos x="0" y="1029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83" name="Freeform 35"/>
            <p:cNvSpPr>
              <a:spLocks noEditPoints="1"/>
            </p:cNvSpPr>
            <p:nvPr/>
          </p:nvSpPr>
          <p:spPr>
            <a:xfrm>
              <a:off x="829" y="1843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10" y="510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10" y="1530"/>
                </a:cxn>
                <a:cxn ang="0">
                  <a:pos x="11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84" name="Freeform 36"/>
            <p:cNvSpPr>
              <a:spLocks noEditPoints="1"/>
            </p:cNvSpPr>
            <p:nvPr/>
          </p:nvSpPr>
          <p:spPr>
            <a:xfrm>
              <a:off x="829" y="2247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2"/>
                </a:cxn>
                <a:cxn ang="0">
                  <a:pos x="110" y="512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9"/>
                </a:cxn>
                <a:cxn ang="0">
                  <a:pos x="0" y="1540"/>
                </a:cxn>
                <a:cxn ang="0">
                  <a:pos x="110" y="1540"/>
                </a:cxn>
                <a:cxn ang="0">
                  <a:pos x="110" y="1029"/>
                </a:cxn>
                <a:cxn ang="0">
                  <a:pos x="0" y="1029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85" name="Freeform 37"/>
            <p:cNvSpPr>
              <a:spLocks noEditPoints="1"/>
            </p:cNvSpPr>
            <p:nvPr/>
          </p:nvSpPr>
          <p:spPr>
            <a:xfrm>
              <a:off x="829" y="2652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10" y="510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10" y="1530"/>
                </a:cxn>
                <a:cxn ang="0">
                  <a:pos x="11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86" name="Freeform 38"/>
            <p:cNvSpPr>
              <a:spLocks noEditPoints="1"/>
            </p:cNvSpPr>
            <p:nvPr/>
          </p:nvSpPr>
          <p:spPr>
            <a:xfrm>
              <a:off x="829" y="3056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10" y="510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10" y="1530"/>
                </a:cxn>
                <a:cxn ang="0">
                  <a:pos x="11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87" name="Freeform 39"/>
            <p:cNvSpPr>
              <a:spLocks noEditPoints="1"/>
            </p:cNvSpPr>
            <p:nvPr/>
          </p:nvSpPr>
          <p:spPr>
            <a:xfrm>
              <a:off x="829" y="3461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10" y="510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10" y="1530"/>
                </a:cxn>
                <a:cxn ang="0">
                  <a:pos x="11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88" name="Freeform 40"/>
            <p:cNvSpPr>
              <a:spLocks noEditPoints="1"/>
            </p:cNvSpPr>
            <p:nvPr/>
          </p:nvSpPr>
          <p:spPr>
            <a:xfrm>
              <a:off x="829" y="3865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10" y="510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10" y="1530"/>
                </a:cxn>
                <a:cxn ang="0">
                  <a:pos x="11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1" name="Rectangle 41"/>
            <p:cNvSpPr>
              <a:spLocks noChangeArrowheads="1"/>
            </p:cNvSpPr>
            <p:nvPr/>
          </p:nvSpPr>
          <p:spPr bwMode="auto">
            <a:xfrm>
              <a:off x="829" y="4269"/>
              <a:ext cx="21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2" name="Rectangle 42"/>
            <p:cNvSpPr>
              <a:spLocks noChangeArrowheads="1"/>
            </p:cNvSpPr>
            <p:nvPr/>
          </p:nvSpPr>
          <p:spPr bwMode="auto">
            <a:xfrm>
              <a:off x="1279" y="23"/>
              <a:ext cx="21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91" name="Freeform 43"/>
            <p:cNvSpPr>
              <a:spLocks noEditPoints="1"/>
            </p:cNvSpPr>
            <p:nvPr/>
          </p:nvSpPr>
          <p:spPr>
            <a:xfrm>
              <a:off x="1279" y="225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2"/>
                </a:cxn>
                <a:cxn ang="0">
                  <a:pos x="110" y="512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9"/>
                </a:cxn>
                <a:cxn ang="0">
                  <a:pos x="0" y="1540"/>
                </a:cxn>
                <a:cxn ang="0">
                  <a:pos x="110" y="1540"/>
                </a:cxn>
                <a:cxn ang="0">
                  <a:pos x="110" y="1029"/>
                </a:cxn>
                <a:cxn ang="0">
                  <a:pos x="0" y="1029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92" name="Freeform 44"/>
            <p:cNvSpPr>
              <a:spLocks noEditPoints="1"/>
            </p:cNvSpPr>
            <p:nvPr/>
          </p:nvSpPr>
          <p:spPr>
            <a:xfrm>
              <a:off x="1279" y="630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10" y="510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10" y="1530"/>
                </a:cxn>
                <a:cxn ang="0">
                  <a:pos x="11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93" name="Freeform 45"/>
            <p:cNvSpPr>
              <a:spLocks noEditPoints="1"/>
            </p:cNvSpPr>
            <p:nvPr/>
          </p:nvSpPr>
          <p:spPr>
            <a:xfrm>
              <a:off x="1279" y="1034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10" y="510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10" y="1530"/>
                </a:cxn>
                <a:cxn ang="0">
                  <a:pos x="11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94" name="Freeform 46"/>
            <p:cNvSpPr>
              <a:spLocks noEditPoints="1"/>
            </p:cNvSpPr>
            <p:nvPr/>
          </p:nvSpPr>
          <p:spPr>
            <a:xfrm>
              <a:off x="1279" y="1438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2"/>
                </a:cxn>
                <a:cxn ang="0">
                  <a:pos x="110" y="512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9"/>
                </a:cxn>
                <a:cxn ang="0">
                  <a:pos x="0" y="1540"/>
                </a:cxn>
                <a:cxn ang="0">
                  <a:pos x="110" y="1540"/>
                </a:cxn>
                <a:cxn ang="0">
                  <a:pos x="110" y="1029"/>
                </a:cxn>
                <a:cxn ang="0">
                  <a:pos x="0" y="1029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95" name="Freeform 47"/>
            <p:cNvSpPr>
              <a:spLocks noEditPoints="1"/>
            </p:cNvSpPr>
            <p:nvPr/>
          </p:nvSpPr>
          <p:spPr>
            <a:xfrm>
              <a:off x="1279" y="1843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10" y="510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10" y="1530"/>
                </a:cxn>
                <a:cxn ang="0">
                  <a:pos x="11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96" name="Freeform 48"/>
            <p:cNvSpPr>
              <a:spLocks noEditPoints="1"/>
            </p:cNvSpPr>
            <p:nvPr/>
          </p:nvSpPr>
          <p:spPr>
            <a:xfrm>
              <a:off x="1279" y="2247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2"/>
                </a:cxn>
                <a:cxn ang="0">
                  <a:pos x="110" y="512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9"/>
                </a:cxn>
                <a:cxn ang="0">
                  <a:pos x="0" y="1540"/>
                </a:cxn>
                <a:cxn ang="0">
                  <a:pos x="110" y="1540"/>
                </a:cxn>
                <a:cxn ang="0">
                  <a:pos x="110" y="1029"/>
                </a:cxn>
                <a:cxn ang="0">
                  <a:pos x="0" y="1029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97" name="Freeform 49"/>
            <p:cNvSpPr>
              <a:spLocks noEditPoints="1"/>
            </p:cNvSpPr>
            <p:nvPr/>
          </p:nvSpPr>
          <p:spPr>
            <a:xfrm>
              <a:off x="1279" y="2652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10" y="510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10" y="1530"/>
                </a:cxn>
                <a:cxn ang="0">
                  <a:pos x="11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98" name="Freeform 50"/>
            <p:cNvSpPr>
              <a:spLocks noEditPoints="1"/>
            </p:cNvSpPr>
            <p:nvPr/>
          </p:nvSpPr>
          <p:spPr>
            <a:xfrm>
              <a:off x="1279" y="3056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10" y="510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10" y="1530"/>
                </a:cxn>
                <a:cxn ang="0">
                  <a:pos x="11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99" name="Freeform 51"/>
            <p:cNvSpPr>
              <a:spLocks noEditPoints="1"/>
            </p:cNvSpPr>
            <p:nvPr/>
          </p:nvSpPr>
          <p:spPr>
            <a:xfrm>
              <a:off x="1279" y="3461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10" y="510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10" y="1530"/>
                </a:cxn>
                <a:cxn ang="0">
                  <a:pos x="11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00" name="Freeform 52"/>
            <p:cNvSpPr>
              <a:spLocks noEditPoints="1"/>
            </p:cNvSpPr>
            <p:nvPr/>
          </p:nvSpPr>
          <p:spPr>
            <a:xfrm>
              <a:off x="1279" y="3865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10" y="510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10" y="1530"/>
                </a:cxn>
                <a:cxn ang="0">
                  <a:pos x="11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" name="Rectangle 53"/>
            <p:cNvSpPr>
              <a:spLocks noChangeArrowheads="1"/>
            </p:cNvSpPr>
            <p:nvPr/>
          </p:nvSpPr>
          <p:spPr bwMode="auto">
            <a:xfrm>
              <a:off x="1279" y="4269"/>
              <a:ext cx="21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4" name="Rectangle 54"/>
            <p:cNvSpPr>
              <a:spLocks noChangeArrowheads="1"/>
            </p:cNvSpPr>
            <p:nvPr/>
          </p:nvSpPr>
          <p:spPr bwMode="auto">
            <a:xfrm>
              <a:off x="1724" y="23"/>
              <a:ext cx="21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103" name="Freeform 55"/>
            <p:cNvSpPr>
              <a:spLocks noEditPoints="1"/>
            </p:cNvSpPr>
            <p:nvPr/>
          </p:nvSpPr>
          <p:spPr>
            <a:xfrm>
              <a:off x="1724" y="225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2"/>
                </a:cxn>
                <a:cxn ang="0">
                  <a:pos x="110" y="512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9"/>
                </a:cxn>
                <a:cxn ang="0">
                  <a:pos x="0" y="1540"/>
                </a:cxn>
                <a:cxn ang="0">
                  <a:pos x="110" y="1540"/>
                </a:cxn>
                <a:cxn ang="0">
                  <a:pos x="110" y="1029"/>
                </a:cxn>
                <a:cxn ang="0">
                  <a:pos x="0" y="1029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04" name="Freeform 56"/>
            <p:cNvSpPr>
              <a:spLocks noEditPoints="1"/>
            </p:cNvSpPr>
            <p:nvPr/>
          </p:nvSpPr>
          <p:spPr>
            <a:xfrm>
              <a:off x="1724" y="630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10" y="510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10" y="1530"/>
                </a:cxn>
                <a:cxn ang="0">
                  <a:pos x="11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05" name="Freeform 57"/>
            <p:cNvSpPr>
              <a:spLocks noEditPoints="1"/>
            </p:cNvSpPr>
            <p:nvPr/>
          </p:nvSpPr>
          <p:spPr>
            <a:xfrm>
              <a:off x="1724" y="1034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10" y="510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10" y="1530"/>
                </a:cxn>
                <a:cxn ang="0">
                  <a:pos x="11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06" name="Freeform 58"/>
            <p:cNvSpPr>
              <a:spLocks noEditPoints="1"/>
            </p:cNvSpPr>
            <p:nvPr/>
          </p:nvSpPr>
          <p:spPr>
            <a:xfrm>
              <a:off x="1724" y="1438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2"/>
                </a:cxn>
                <a:cxn ang="0">
                  <a:pos x="110" y="512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9"/>
                </a:cxn>
                <a:cxn ang="0">
                  <a:pos x="0" y="1540"/>
                </a:cxn>
                <a:cxn ang="0">
                  <a:pos x="110" y="1540"/>
                </a:cxn>
                <a:cxn ang="0">
                  <a:pos x="110" y="1029"/>
                </a:cxn>
                <a:cxn ang="0">
                  <a:pos x="0" y="1029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07" name="Freeform 59"/>
            <p:cNvSpPr>
              <a:spLocks noEditPoints="1"/>
            </p:cNvSpPr>
            <p:nvPr/>
          </p:nvSpPr>
          <p:spPr>
            <a:xfrm>
              <a:off x="1724" y="1843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10" y="510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10" y="1530"/>
                </a:cxn>
                <a:cxn ang="0">
                  <a:pos x="11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08" name="Freeform 60"/>
            <p:cNvSpPr>
              <a:spLocks noEditPoints="1"/>
            </p:cNvSpPr>
            <p:nvPr/>
          </p:nvSpPr>
          <p:spPr>
            <a:xfrm>
              <a:off x="1724" y="2247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2"/>
                </a:cxn>
                <a:cxn ang="0">
                  <a:pos x="110" y="512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9"/>
                </a:cxn>
                <a:cxn ang="0">
                  <a:pos x="0" y="1540"/>
                </a:cxn>
                <a:cxn ang="0">
                  <a:pos x="110" y="1540"/>
                </a:cxn>
                <a:cxn ang="0">
                  <a:pos x="110" y="1029"/>
                </a:cxn>
                <a:cxn ang="0">
                  <a:pos x="0" y="1029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09" name="Freeform 61"/>
            <p:cNvSpPr>
              <a:spLocks noEditPoints="1"/>
            </p:cNvSpPr>
            <p:nvPr/>
          </p:nvSpPr>
          <p:spPr>
            <a:xfrm>
              <a:off x="1724" y="2652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10" y="510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10" y="1530"/>
                </a:cxn>
                <a:cxn ang="0">
                  <a:pos x="11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10" name="Freeform 62"/>
            <p:cNvSpPr>
              <a:spLocks noEditPoints="1"/>
            </p:cNvSpPr>
            <p:nvPr/>
          </p:nvSpPr>
          <p:spPr>
            <a:xfrm>
              <a:off x="1724" y="3056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10" y="510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10" y="1530"/>
                </a:cxn>
                <a:cxn ang="0">
                  <a:pos x="11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11" name="Freeform 63"/>
            <p:cNvSpPr>
              <a:spLocks noEditPoints="1"/>
            </p:cNvSpPr>
            <p:nvPr/>
          </p:nvSpPr>
          <p:spPr>
            <a:xfrm>
              <a:off x="1724" y="3461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10" y="510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10" y="1530"/>
                </a:cxn>
                <a:cxn ang="0">
                  <a:pos x="11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12" name="Freeform 64"/>
            <p:cNvSpPr>
              <a:spLocks noEditPoints="1"/>
            </p:cNvSpPr>
            <p:nvPr/>
          </p:nvSpPr>
          <p:spPr>
            <a:xfrm>
              <a:off x="1724" y="3865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10" y="510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10" y="1530"/>
                </a:cxn>
                <a:cxn ang="0">
                  <a:pos x="11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6513" name="Rectangle 65"/>
            <p:cNvSpPr>
              <a:spLocks noChangeArrowheads="1"/>
            </p:cNvSpPr>
            <p:nvPr/>
          </p:nvSpPr>
          <p:spPr bwMode="auto">
            <a:xfrm>
              <a:off x="1724" y="4269"/>
              <a:ext cx="21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6514" name="Rectangle 66"/>
            <p:cNvSpPr>
              <a:spLocks noChangeArrowheads="1"/>
            </p:cNvSpPr>
            <p:nvPr/>
          </p:nvSpPr>
          <p:spPr bwMode="auto">
            <a:xfrm>
              <a:off x="2169" y="23"/>
              <a:ext cx="21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115" name="Freeform 67"/>
            <p:cNvSpPr>
              <a:spLocks noEditPoints="1"/>
            </p:cNvSpPr>
            <p:nvPr/>
          </p:nvSpPr>
          <p:spPr>
            <a:xfrm>
              <a:off x="2169" y="225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2"/>
                </a:cxn>
                <a:cxn ang="0">
                  <a:pos x="110" y="512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9"/>
                </a:cxn>
                <a:cxn ang="0">
                  <a:pos x="0" y="1540"/>
                </a:cxn>
                <a:cxn ang="0">
                  <a:pos x="110" y="1540"/>
                </a:cxn>
                <a:cxn ang="0">
                  <a:pos x="110" y="1029"/>
                </a:cxn>
                <a:cxn ang="0">
                  <a:pos x="0" y="1029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16" name="Freeform 68"/>
            <p:cNvSpPr>
              <a:spLocks noEditPoints="1"/>
            </p:cNvSpPr>
            <p:nvPr/>
          </p:nvSpPr>
          <p:spPr>
            <a:xfrm>
              <a:off x="2169" y="630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10" y="510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10" y="1530"/>
                </a:cxn>
                <a:cxn ang="0">
                  <a:pos x="11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17" name="Freeform 69"/>
            <p:cNvSpPr>
              <a:spLocks noEditPoints="1"/>
            </p:cNvSpPr>
            <p:nvPr/>
          </p:nvSpPr>
          <p:spPr>
            <a:xfrm>
              <a:off x="2169" y="1034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10" y="510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10" y="1530"/>
                </a:cxn>
                <a:cxn ang="0">
                  <a:pos x="11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18" name="Freeform 70"/>
            <p:cNvSpPr>
              <a:spLocks noEditPoints="1"/>
            </p:cNvSpPr>
            <p:nvPr/>
          </p:nvSpPr>
          <p:spPr>
            <a:xfrm>
              <a:off x="2169" y="1438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2"/>
                </a:cxn>
                <a:cxn ang="0">
                  <a:pos x="110" y="512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9"/>
                </a:cxn>
                <a:cxn ang="0">
                  <a:pos x="0" y="1540"/>
                </a:cxn>
                <a:cxn ang="0">
                  <a:pos x="110" y="1540"/>
                </a:cxn>
                <a:cxn ang="0">
                  <a:pos x="110" y="1029"/>
                </a:cxn>
                <a:cxn ang="0">
                  <a:pos x="0" y="1029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19" name="Freeform 71"/>
            <p:cNvSpPr>
              <a:spLocks noEditPoints="1"/>
            </p:cNvSpPr>
            <p:nvPr/>
          </p:nvSpPr>
          <p:spPr>
            <a:xfrm>
              <a:off x="2169" y="1843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10" y="510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10" y="1530"/>
                </a:cxn>
                <a:cxn ang="0">
                  <a:pos x="11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20" name="Freeform 72"/>
            <p:cNvSpPr>
              <a:spLocks noEditPoints="1"/>
            </p:cNvSpPr>
            <p:nvPr/>
          </p:nvSpPr>
          <p:spPr>
            <a:xfrm>
              <a:off x="2169" y="2247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2"/>
                </a:cxn>
                <a:cxn ang="0">
                  <a:pos x="110" y="512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9"/>
                </a:cxn>
                <a:cxn ang="0">
                  <a:pos x="0" y="1540"/>
                </a:cxn>
                <a:cxn ang="0">
                  <a:pos x="110" y="1540"/>
                </a:cxn>
                <a:cxn ang="0">
                  <a:pos x="110" y="1029"/>
                </a:cxn>
                <a:cxn ang="0">
                  <a:pos x="0" y="1029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21" name="Freeform 73"/>
            <p:cNvSpPr>
              <a:spLocks noEditPoints="1"/>
            </p:cNvSpPr>
            <p:nvPr/>
          </p:nvSpPr>
          <p:spPr>
            <a:xfrm>
              <a:off x="2169" y="2652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10" y="510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10" y="1530"/>
                </a:cxn>
                <a:cxn ang="0">
                  <a:pos x="11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22" name="Freeform 74"/>
            <p:cNvSpPr>
              <a:spLocks noEditPoints="1"/>
            </p:cNvSpPr>
            <p:nvPr/>
          </p:nvSpPr>
          <p:spPr>
            <a:xfrm>
              <a:off x="2169" y="3056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10" y="510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10" y="1530"/>
                </a:cxn>
                <a:cxn ang="0">
                  <a:pos x="11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23" name="Freeform 75"/>
            <p:cNvSpPr>
              <a:spLocks noEditPoints="1"/>
            </p:cNvSpPr>
            <p:nvPr/>
          </p:nvSpPr>
          <p:spPr>
            <a:xfrm>
              <a:off x="2169" y="3461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10" y="510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10" y="1530"/>
                </a:cxn>
                <a:cxn ang="0">
                  <a:pos x="11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24" name="Freeform 76"/>
            <p:cNvSpPr>
              <a:spLocks noEditPoints="1"/>
            </p:cNvSpPr>
            <p:nvPr/>
          </p:nvSpPr>
          <p:spPr>
            <a:xfrm>
              <a:off x="2169" y="3865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10" y="510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10" y="1530"/>
                </a:cxn>
                <a:cxn ang="0">
                  <a:pos x="11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6525" name="Rectangle 77"/>
            <p:cNvSpPr>
              <a:spLocks noChangeArrowheads="1"/>
            </p:cNvSpPr>
            <p:nvPr/>
          </p:nvSpPr>
          <p:spPr bwMode="auto">
            <a:xfrm>
              <a:off x="2169" y="4269"/>
              <a:ext cx="21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6526" name="Rectangle 78"/>
            <p:cNvSpPr>
              <a:spLocks noChangeArrowheads="1"/>
            </p:cNvSpPr>
            <p:nvPr/>
          </p:nvSpPr>
          <p:spPr bwMode="auto">
            <a:xfrm>
              <a:off x="2620" y="23"/>
              <a:ext cx="20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127" name="Freeform 79"/>
            <p:cNvSpPr>
              <a:spLocks noEditPoints="1"/>
            </p:cNvSpPr>
            <p:nvPr/>
          </p:nvSpPr>
          <p:spPr>
            <a:xfrm>
              <a:off x="2620" y="225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2"/>
                </a:cxn>
                <a:cxn ang="0">
                  <a:pos x="100" y="512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9"/>
                </a:cxn>
                <a:cxn ang="0">
                  <a:pos x="0" y="1540"/>
                </a:cxn>
                <a:cxn ang="0">
                  <a:pos x="100" y="1540"/>
                </a:cxn>
                <a:cxn ang="0">
                  <a:pos x="100" y="1029"/>
                </a:cxn>
                <a:cxn ang="0">
                  <a:pos x="0" y="1029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28" name="Freeform 80"/>
            <p:cNvSpPr>
              <a:spLocks noEditPoints="1"/>
            </p:cNvSpPr>
            <p:nvPr/>
          </p:nvSpPr>
          <p:spPr>
            <a:xfrm>
              <a:off x="2620" y="630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29" name="Freeform 81"/>
            <p:cNvSpPr>
              <a:spLocks noEditPoints="1"/>
            </p:cNvSpPr>
            <p:nvPr/>
          </p:nvSpPr>
          <p:spPr>
            <a:xfrm>
              <a:off x="2620" y="1034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30" name="Freeform 82"/>
            <p:cNvSpPr>
              <a:spLocks noEditPoints="1"/>
            </p:cNvSpPr>
            <p:nvPr/>
          </p:nvSpPr>
          <p:spPr>
            <a:xfrm>
              <a:off x="2620" y="1438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2"/>
                </a:cxn>
                <a:cxn ang="0">
                  <a:pos x="100" y="512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9"/>
                </a:cxn>
                <a:cxn ang="0">
                  <a:pos x="0" y="1540"/>
                </a:cxn>
                <a:cxn ang="0">
                  <a:pos x="100" y="1540"/>
                </a:cxn>
                <a:cxn ang="0">
                  <a:pos x="100" y="1029"/>
                </a:cxn>
                <a:cxn ang="0">
                  <a:pos x="0" y="1029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31" name="Freeform 83"/>
            <p:cNvSpPr>
              <a:spLocks noEditPoints="1"/>
            </p:cNvSpPr>
            <p:nvPr/>
          </p:nvSpPr>
          <p:spPr>
            <a:xfrm>
              <a:off x="2620" y="1843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32" name="Freeform 84"/>
            <p:cNvSpPr>
              <a:spLocks noEditPoints="1"/>
            </p:cNvSpPr>
            <p:nvPr/>
          </p:nvSpPr>
          <p:spPr>
            <a:xfrm>
              <a:off x="2620" y="2247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2"/>
                </a:cxn>
                <a:cxn ang="0">
                  <a:pos x="100" y="512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9"/>
                </a:cxn>
                <a:cxn ang="0">
                  <a:pos x="0" y="1540"/>
                </a:cxn>
                <a:cxn ang="0">
                  <a:pos x="100" y="1540"/>
                </a:cxn>
                <a:cxn ang="0">
                  <a:pos x="100" y="1029"/>
                </a:cxn>
                <a:cxn ang="0">
                  <a:pos x="0" y="1029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33" name="Freeform 85"/>
            <p:cNvSpPr>
              <a:spLocks noEditPoints="1"/>
            </p:cNvSpPr>
            <p:nvPr/>
          </p:nvSpPr>
          <p:spPr>
            <a:xfrm>
              <a:off x="2620" y="2652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34" name="Freeform 86"/>
            <p:cNvSpPr>
              <a:spLocks noEditPoints="1"/>
            </p:cNvSpPr>
            <p:nvPr/>
          </p:nvSpPr>
          <p:spPr>
            <a:xfrm>
              <a:off x="2620" y="3056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35" name="Freeform 87"/>
            <p:cNvSpPr>
              <a:spLocks noEditPoints="1"/>
            </p:cNvSpPr>
            <p:nvPr/>
          </p:nvSpPr>
          <p:spPr>
            <a:xfrm>
              <a:off x="2620" y="3461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36" name="Freeform 88"/>
            <p:cNvSpPr>
              <a:spLocks noEditPoints="1"/>
            </p:cNvSpPr>
            <p:nvPr/>
          </p:nvSpPr>
          <p:spPr>
            <a:xfrm>
              <a:off x="2620" y="3865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6537" name="Rectangle 89"/>
            <p:cNvSpPr>
              <a:spLocks noChangeArrowheads="1"/>
            </p:cNvSpPr>
            <p:nvPr/>
          </p:nvSpPr>
          <p:spPr bwMode="auto">
            <a:xfrm>
              <a:off x="2620" y="4269"/>
              <a:ext cx="20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6538" name="Rectangle 90"/>
            <p:cNvSpPr>
              <a:spLocks noChangeArrowheads="1"/>
            </p:cNvSpPr>
            <p:nvPr/>
          </p:nvSpPr>
          <p:spPr bwMode="auto">
            <a:xfrm>
              <a:off x="3065" y="23"/>
              <a:ext cx="20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139" name="Freeform 91"/>
            <p:cNvSpPr>
              <a:spLocks noEditPoints="1"/>
            </p:cNvSpPr>
            <p:nvPr/>
          </p:nvSpPr>
          <p:spPr>
            <a:xfrm>
              <a:off x="3065" y="225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2"/>
                </a:cxn>
                <a:cxn ang="0">
                  <a:pos x="100" y="512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9"/>
                </a:cxn>
                <a:cxn ang="0">
                  <a:pos x="0" y="1540"/>
                </a:cxn>
                <a:cxn ang="0">
                  <a:pos x="100" y="1540"/>
                </a:cxn>
                <a:cxn ang="0">
                  <a:pos x="100" y="1029"/>
                </a:cxn>
                <a:cxn ang="0">
                  <a:pos x="0" y="1029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40" name="Freeform 92"/>
            <p:cNvSpPr>
              <a:spLocks noEditPoints="1"/>
            </p:cNvSpPr>
            <p:nvPr/>
          </p:nvSpPr>
          <p:spPr>
            <a:xfrm>
              <a:off x="3065" y="630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41" name="Freeform 93"/>
            <p:cNvSpPr>
              <a:spLocks noEditPoints="1"/>
            </p:cNvSpPr>
            <p:nvPr/>
          </p:nvSpPr>
          <p:spPr>
            <a:xfrm>
              <a:off x="3065" y="1034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42" name="Freeform 94"/>
            <p:cNvSpPr>
              <a:spLocks noEditPoints="1"/>
            </p:cNvSpPr>
            <p:nvPr/>
          </p:nvSpPr>
          <p:spPr>
            <a:xfrm>
              <a:off x="3065" y="1438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2"/>
                </a:cxn>
                <a:cxn ang="0">
                  <a:pos x="100" y="512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9"/>
                </a:cxn>
                <a:cxn ang="0">
                  <a:pos x="0" y="1540"/>
                </a:cxn>
                <a:cxn ang="0">
                  <a:pos x="100" y="1540"/>
                </a:cxn>
                <a:cxn ang="0">
                  <a:pos x="100" y="1029"/>
                </a:cxn>
                <a:cxn ang="0">
                  <a:pos x="0" y="1029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43" name="Freeform 95"/>
            <p:cNvSpPr>
              <a:spLocks noEditPoints="1"/>
            </p:cNvSpPr>
            <p:nvPr/>
          </p:nvSpPr>
          <p:spPr>
            <a:xfrm>
              <a:off x="3065" y="1843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44" name="Freeform 96"/>
            <p:cNvSpPr>
              <a:spLocks noEditPoints="1"/>
            </p:cNvSpPr>
            <p:nvPr/>
          </p:nvSpPr>
          <p:spPr>
            <a:xfrm>
              <a:off x="3065" y="2247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2"/>
                </a:cxn>
                <a:cxn ang="0">
                  <a:pos x="100" y="512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9"/>
                </a:cxn>
                <a:cxn ang="0">
                  <a:pos x="0" y="1540"/>
                </a:cxn>
                <a:cxn ang="0">
                  <a:pos x="100" y="1540"/>
                </a:cxn>
                <a:cxn ang="0">
                  <a:pos x="100" y="1029"/>
                </a:cxn>
                <a:cxn ang="0">
                  <a:pos x="0" y="1029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45" name="Freeform 97"/>
            <p:cNvSpPr>
              <a:spLocks noEditPoints="1"/>
            </p:cNvSpPr>
            <p:nvPr/>
          </p:nvSpPr>
          <p:spPr>
            <a:xfrm>
              <a:off x="3065" y="2652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46" name="Freeform 98"/>
            <p:cNvSpPr>
              <a:spLocks noEditPoints="1"/>
            </p:cNvSpPr>
            <p:nvPr/>
          </p:nvSpPr>
          <p:spPr>
            <a:xfrm>
              <a:off x="3065" y="3056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47" name="Freeform 99"/>
            <p:cNvSpPr>
              <a:spLocks noEditPoints="1"/>
            </p:cNvSpPr>
            <p:nvPr/>
          </p:nvSpPr>
          <p:spPr>
            <a:xfrm>
              <a:off x="3065" y="3461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48" name="Freeform 100"/>
            <p:cNvSpPr>
              <a:spLocks noEditPoints="1"/>
            </p:cNvSpPr>
            <p:nvPr/>
          </p:nvSpPr>
          <p:spPr>
            <a:xfrm>
              <a:off x="3065" y="3865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6549" name="Rectangle 101"/>
            <p:cNvSpPr>
              <a:spLocks noChangeArrowheads="1"/>
            </p:cNvSpPr>
            <p:nvPr/>
          </p:nvSpPr>
          <p:spPr bwMode="auto">
            <a:xfrm>
              <a:off x="3065" y="4269"/>
              <a:ext cx="20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6550" name="Rectangle 102"/>
            <p:cNvSpPr>
              <a:spLocks noChangeArrowheads="1"/>
            </p:cNvSpPr>
            <p:nvPr/>
          </p:nvSpPr>
          <p:spPr bwMode="auto">
            <a:xfrm>
              <a:off x="3510" y="23"/>
              <a:ext cx="20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151" name="Freeform 103"/>
            <p:cNvSpPr>
              <a:spLocks noEditPoints="1"/>
            </p:cNvSpPr>
            <p:nvPr/>
          </p:nvSpPr>
          <p:spPr>
            <a:xfrm>
              <a:off x="3510" y="225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2"/>
                </a:cxn>
                <a:cxn ang="0">
                  <a:pos x="100" y="512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9"/>
                </a:cxn>
                <a:cxn ang="0">
                  <a:pos x="0" y="1540"/>
                </a:cxn>
                <a:cxn ang="0">
                  <a:pos x="100" y="1540"/>
                </a:cxn>
                <a:cxn ang="0">
                  <a:pos x="100" y="1029"/>
                </a:cxn>
                <a:cxn ang="0">
                  <a:pos x="0" y="1029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52" name="Freeform 104"/>
            <p:cNvSpPr>
              <a:spLocks noEditPoints="1"/>
            </p:cNvSpPr>
            <p:nvPr/>
          </p:nvSpPr>
          <p:spPr>
            <a:xfrm>
              <a:off x="3510" y="630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53" name="Freeform 105"/>
            <p:cNvSpPr>
              <a:spLocks noEditPoints="1"/>
            </p:cNvSpPr>
            <p:nvPr/>
          </p:nvSpPr>
          <p:spPr>
            <a:xfrm>
              <a:off x="3510" y="1034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54" name="Freeform 106"/>
            <p:cNvSpPr>
              <a:spLocks noEditPoints="1"/>
            </p:cNvSpPr>
            <p:nvPr/>
          </p:nvSpPr>
          <p:spPr>
            <a:xfrm>
              <a:off x="3510" y="1438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2"/>
                </a:cxn>
                <a:cxn ang="0">
                  <a:pos x="100" y="512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9"/>
                </a:cxn>
                <a:cxn ang="0">
                  <a:pos x="0" y="1540"/>
                </a:cxn>
                <a:cxn ang="0">
                  <a:pos x="100" y="1540"/>
                </a:cxn>
                <a:cxn ang="0">
                  <a:pos x="100" y="1029"/>
                </a:cxn>
                <a:cxn ang="0">
                  <a:pos x="0" y="1029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55" name="Freeform 107"/>
            <p:cNvSpPr>
              <a:spLocks noEditPoints="1"/>
            </p:cNvSpPr>
            <p:nvPr/>
          </p:nvSpPr>
          <p:spPr>
            <a:xfrm>
              <a:off x="3510" y="1843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56" name="Freeform 108"/>
            <p:cNvSpPr>
              <a:spLocks noEditPoints="1"/>
            </p:cNvSpPr>
            <p:nvPr/>
          </p:nvSpPr>
          <p:spPr>
            <a:xfrm>
              <a:off x="3510" y="2247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2"/>
                </a:cxn>
                <a:cxn ang="0">
                  <a:pos x="100" y="512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9"/>
                </a:cxn>
                <a:cxn ang="0">
                  <a:pos x="0" y="1540"/>
                </a:cxn>
                <a:cxn ang="0">
                  <a:pos x="100" y="1540"/>
                </a:cxn>
                <a:cxn ang="0">
                  <a:pos x="100" y="1029"/>
                </a:cxn>
                <a:cxn ang="0">
                  <a:pos x="0" y="1029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57" name="Freeform 109"/>
            <p:cNvSpPr>
              <a:spLocks noEditPoints="1"/>
            </p:cNvSpPr>
            <p:nvPr/>
          </p:nvSpPr>
          <p:spPr>
            <a:xfrm>
              <a:off x="3510" y="2652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58" name="Freeform 110"/>
            <p:cNvSpPr>
              <a:spLocks noEditPoints="1"/>
            </p:cNvSpPr>
            <p:nvPr/>
          </p:nvSpPr>
          <p:spPr>
            <a:xfrm>
              <a:off x="3510" y="3056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59" name="Freeform 111"/>
            <p:cNvSpPr>
              <a:spLocks noEditPoints="1"/>
            </p:cNvSpPr>
            <p:nvPr/>
          </p:nvSpPr>
          <p:spPr>
            <a:xfrm>
              <a:off x="3510" y="3461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60" name="Freeform 112"/>
            <p:cNvSpPr>
              <a:spLocks noEditPoints="1"/>
            </p:cNvSpPr>
            <p:nvPr/>
          </p:nvSpPr>
          <p:spPr>
            <a:xfrm>
              <a:off x="3510" y="3865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6561" name="Rectangle 113"/>
            <p:cNvSpPr>
              <a:spLocks noChangeArrowheads="1"/>
            </p:cNvSpPr>
            <p:nvPr/>
          </p:nvSpPr>
          <p:spPr bwMode="auto">
            <a:xfrm>
              <a:off x="3510" y="4269"/>
              <a:ext cx="20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6562" name="Rectangle 114"/>
            <p:cNvSpPr>
              <a:spLocks noChangeArrowheads="1"/>
            </p:cNvSpPr>
            <p:nvPr/>
          </p:nvSpPr>
          <p:spPr bwMode="auto">
            <a:xfrm>
              <a:off x="3960" y="23"/>
              <a:ext cx="20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163" name="Freeform 115"/>
            <p:cNvSpPr>
              <a:spLocks noEditPoints="1"/>
            </p:cNvSpPr>
            <p:nvPr/>
          </p:nvSpPr>
          <p:spPr>
            <a:xfrm>
              <a:off x="3960" y="225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2"/>
                </a:cxn>
                <a:cxn ang="0">
                  <a:pos x="100" y="512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9"/>
                </a:cxn>
                <a:cxn ang="0">
                  <a:pos x="0" y="1540"/>
                </a:cxn>
                <a:cxn ang="0">
                  <a:pos x="100" y="1540"/>
                </a:cxn>
                <a:cxn ang="0">
                  <a:pos x="100" y="1029"/>
                </a:cxn>
                <a:cxn ang="0">
                  <a:pos x="0" y="1029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64" name="Freeform 116"/>
            <p:cNvSpPr>
              <a:spLocks noEditPoints="1"/>
            </p:cNvSpPr>
            <p:nvPr/>
          </p:nvSpPr>
          <p:spPr>
            <a:xfrm>
              <a:off x="3960" y="630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65" name="Freeform 117"/>
            <p:cNvSpPr>
              <a:spLocks noEditPoints="1"/>
            </p:cNvSpPr>
            <p:nvPr/>
          </p:nvSpPr>
          <p:spPr>
            <a:xfrm>
              <a:off x="3960" y="1034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66" name="Freeform 118"/>
            <p:cNvSpPr>
              <a:spLocks noEditPoints="1"/>
            </p:cNvSpPr>
            <p:nvPr/>
          </p:nvSpPr>
          <p:spPr>
            <a:xfrm>
              <a:off x="3960" y="1438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2"/>
                </a:cxn>
                <a:cxn ang="0">
                  <a:pos x="100" y="512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9"/>
                </a:cxn>
                <a:cxn ang="0">
                  <a:pos x="0" y="1540"/>
                </a:cxn>
                <a:cxn ang="0">
                  <a:pos x="100" y="1540"/>
                </a:cxn>
                <a:cxn ang="0">
                  <a:pos x="100" y="1029"/>
                </a:cxn>
                <a:cxn ang="0">
                  <a:pos x="0" y="1029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67" name="Freeform 119"/>
            <p:cNvSpPr>
              <a:spLocks noEditPoints="1"/>
            </p:cNvSpPr>
            <p:nvPr/>
          </p:nvSpPr>
          <p:spPr>
            <a:xfrm>
              <a:off x="3960" y="1843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68" name="Freeform 120"/>
            <p:cNvSpPr>
              <a:spLocks noEditPoints="1"/>
            </p:cNvSpPr>
            <p:nvPr/>
          </p:nvSpPr>
          <p:spPr>
            <a:xfrm>
              <a:off x="3960" y="2247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2"/>
                </a:cxn>
                <a:cxn ang="0">
                  <a:pos x="100" y="512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9"/>
                </a:cxn>
                <a:cxn ang="0">
                  <a:pos x="0" y="1540"/>
                </a:cxn>
                <a:cxn ang="0">
                  <a:pos x="100" y="1540"/>
                </a:cxn>
                <a:cxn ang="0">
                  <a:pos x="100" y="1029"/>
                </a:cxn>
                <a:cxn ang="0">
                  <a:pos x="0" y="1029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69" name="Freeform 121"/>
            <p:cNvSpPr>
              <a:spLocks noEditPoints="1"/>
            </p:cNvSpPr>
            <p:nvPr/>
          </p:nvSpPr>
          <p:spPr>
            <a:xfrm>
              <a:off x="3960" y="2652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70" name="Freeform 122"/>
            <p:cNvSpPr>
              <a:spLocks noEditPoints="1"/>
            </p:cNvSpPr>
            <p:nvPr/>
          </p:nvSpPr>
          <p:spPr>
            <a:xfrm>
              <a:off x="3960" y="3056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71" name="Freeform 123"/>
            <p:cNvSpPr>
              <a:spLocks noEditPoints="1"/>
            </p:cNvSpPr>
            <p:nvPr/>
          </p:nvSpPr>
          <p:spPr>
            <a:xfrm>
              <a:off x="3960" y="3461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72" name="Freeform 124"/>
            <p:cNvSpPr>
              <a:spLocks noEditPoints="1"/>
            </p:cNvSpPr>
            <p:nvPr/>
          </p:nvSpPr>
          <p:spPr>
            <a:xfrm>
              <a:off x="3960" y="3865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24" name="Rectangle 125"/>
            <p:cNvSpPr>
              <a:spLocks noChangeArrowheads="1"/>
            </p:cNvSpPr>
            <p:nvPr/>
          </p:nvSpPr>
          <p:spPr bwMode="auto">
            <a:xfrm>
              <a:off x="3960" y="4269"/>
              <a:ext cx="20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25" name="Rectangle 126"/>
            <p:cNvSpPr>
              <a:spLocks noChangeArrowheads="1"/>
            </p:cNvSpPr>
            <p:nvPr/>
          </p:nvSpPr>
          <p:spPr bwMode="auto">
            <a:xfrm>
              <a:off x="4405" y="23"/>
              <a:ext cx="20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175" name="Freeform 127"/>
            <p:cNvSpPr>
              <a:spLocks noEditPoints="1"/>
            </p:cNvSpPr>
            <p:nvPr/>
          </p:nvSpPr>
          <p:spPr>
            <a:xfrm>
              <a:off x="4405" y="225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2"/>
                </a:cxn>
                <a:cxn ang="0">
                  <a:pos x="100" y="512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9"/>
                </a:cxn>
                <a:cxn ang="0">
                  <a:pos x="0" y="1540"/>
                </a:cxn>
                <a:cxn ang="0">
                  <a:pos x="100" y="1540"/>
                </a:cxn>
                <a:cxn ang="0">
                  <a:pos x="100" y="1029"/>
                </a:cxn>
                <a:cxn ang="0">
                  <a:pos x="0" y="1029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76" name="Freeform 128"/>
            <p:cNvSpPr>
              <a:spLocks noEditPoints="1"/>
            </p:cNvSpPr>
            <p:nvPr/>
          </p:nvSpPr>
          <p:spPr>
            <a:xfrm>
              <a:off x="4405" y="630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77" name="Freeform 129"/>
            <p:cNvSpPr>
              <a:spLocks noEditPoints="1"/>
            </p:cNvSpPr>
            <p:nvPr/>
          </p:nvSpPr>
          <p:spPr>
            <a:xfrm>
              <a:off x="4405" y="1034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78" name="Freeform 130"/>
            <p:cNvSpPr>
              <a:spLocks noEditPoints="1"/>
            </p:cNvSpPr>
            <p:nvPr/>
          </p:nvSpPr>
          <p:spPr>
            <a:xfrm>
              <a:off x="4405" y="1438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2"/>
                </a:cxn>
                <a:cxn ang="0">
                  <a:pos x="100" y="512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9"/>
                </a:cxn>
                <a:cxn ang="0">
                  <a:pos x="0" y="1540"/>
                </a:cxn>
                <a:cxn ang="0">
                  <a:pos x="100" y="1540"/>
                </a:cxn>
                <a:cxn ang="0">
                  <a:pos x="100" y="1029"/>
                </a:cxn>
                <a:cxn ang="0">
                  <a:pos x="0" y="1029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79" name="Freeform 131"/>
            <p:cNvSpPr>
              <a:spLocks noEditPoints="1"/>
            </p:cNvSpPr>
            <p:nvPr/>
          </p:nvSpPr>
          <p:spPr>
            <a:xfrm>
              <a:off x="4405" y="1843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80" name="Freeform 132"/>
            <p:cNvSpPr>
              <a:spLocks noEditPoints="1"/>
            </p:cNvSpPr>
            <p:nvPr/>
          </p:nvSpPr>
          <p:spPr>
            <a:xfrm>
              <a:off x="4405" y="2247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2"/>
                </a:cxn>
                <a:cxn ang="0">
                  <a:pos x="100" y="512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9"/>
                </a:cxn>
                <a:cxn ang="0">
                  <a:pos x="0" y="1540"/>
                </a:cxn>
                <a:cxn ang="0">
                  <a:pos x="100" y="1540"/>
                </a:cxn>
                <a:cxn ang="0">
                  <a:pos x="100" y="1029"/>
                </a:cxn>
                <a:cxn ang="0">
                  <a:pos x="0" y="1029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81" name="Freeform 133"/>
            <p:cNvSpPr>
              <a:spLocks noEditPoints="1"/>
            </p:cNvSpPr>
            <p:nvPr/>
          </p:nvSpPr>
          <p:spPr>
            <a:xfrm>
              <a:off x="4405" y="2652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82" name="Freeform 134"/>
            <p:cNvSpPr>
              <a:spLocks noEditPoints="1"/>
            </p:cNvSpPr>
            <p:nvPr/>
          </p:nvSpPr>
          <p:spPr>
            <a:xfrm>
              <a:off x="4405" y="3056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83" name="Freeform 135"/>
            <p:cNvSpPr>
              <a:spLocks noEditPoints="1"/>
            </p:cNvSpPr>
            <p:nvPr/>
          </p:nvSpPr>
          <p:spPr>
            <a:xfrm>
              <a:off x="4405" y="3461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84" name="Freeform 136"/>
            <p:cNvSpPr>
              <a:spLocks noEditPoints="1"/>
            </p:cNvSpPr>
            <p:nvPr/>
          </p:nvSpPr>
          <p:spPr>
            <a:xfrm>
              <a:off x="4405" y="3865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6580" name="Rectangle 137"/>
            <p:cNvSpPr>
              <a:spLocks noChangeArrowheads="1"/>
            </p:cNvSpPr>
            <p:nvPr/>
          </p:nvSpPr>
          <p:spPr bwMode="auto">
            <a:xfrm>
              <a:off x="4405" y="4269"/>
              <a:ext cx="20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6581" name="Rectangle 138"/>
            <p:cNvSpPr>
              <a:spLocks noChangeArrowheads="1"/>
            </p:cNvSpPr>
            <p:nvPr/>
          </p:nvSpPr>
          <p:spPr bwMode="auto">
            <a:xfrm>
              <a:off x="4850" y="23"/>
              <a:ext cx="20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187" name="Freeform 139"/>
            <p:cNvSpPr>
              <a:spLocks noEditPoints="1"/>
            </p:cNvSpPr>
            <p:nvPr/>
          </p:nvSpPr>
          <p:spPr>
            <a:xfrm>
              <a:off x="4850" y="225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2"/>
                </a:cxn>
                <a:cxn ang="0">
                  <a:pos x="100" y="512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9"/>
                </a:cxn>
                <a:cxn ang="0">
                  <a:pos x="0" y="1540"/>
                </a:cxn>
                <a:cxn ang="0">
                  <a:pos x="100" y="1540"/>
                </a:cxn>
                <a:cxn ang="0">
                  <a:pos x="100" y="1029"/>
                </a:cxn>
                <a:cxn ang="0">
                  <a:pos x="0" y="1029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88" name="Freeform 140"/>
            <p:cNvSpPr>
              <a:spLocks noEditPoints="1"/>
            </p:cNvSpPr>
            <p:nvPr/>
          </p:nvSpPr>
          <p:spPr>
            <a:xfrm>
              <a:off x="4850" y="630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89" name="Freeform 141"/>
            <p:cNvSpPr>
              <a:spLocks noEditPoints="1"/>
            </p:cNvSpPr>
            <p:nvPr/>
          </p:nvSpPr>
          <p:spPr>
            <a:xfrm>
              <a:off x="4850" y="1034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90" name="Freeform 142"/>
            <p:cNvSpPr>
              <a:spLocks noEditPoints="1"/>
            </p:cNvSpPr>
            <p:nvPr/>
          </p:nvSpPr>
          <p:spPr>
            <a:xfrm>
              <a:off x="4850" y="1438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2"/>
                </a:cxn>
                <a:cxn ang="0">
                  <a:pos x="100" y="512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9"/>
                </a:cxn>
                <a:cxn ang="0">
                  <a:pos x="0" y="1540"/>
                </a:cxn>
                <a:cxn ang="0">
                  <a:pos x="100" y="1540"/>
                </a:cxn>
                <a:cxn ang="0">
                  <a:pos x="100" y="1029"/>
                </a:cxn>
                <a:cxn ang="0">
                  <a:pos x="0" y="1029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91" name="Freeform 143"/>
            <p:cNvSpPr>
              <a:spLocks noEditPoints="1"/>
            </p:cNvSpPr>
            <p:nvPr/>
          </p:nvSpPr>
          <p:spPr>
            <a:xfrm>
              <a:off x="4850" y="1843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92" name="Freeform 144"/>
            <p:cNvSpPr>
              <a:spLocks noEditPoints="1"/>
            </p:cNvSpPr>
            <p:nvPr/>
          </p:nvSpPr>
          <p:spPr>
            <a:xfrm>
              <a:off x="4850" y="2247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2"/>
                </a:cxn>
                <a:cxn ang="0">
                  <a:pos x="100" y="512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9"/>
                </a:cxn>
                <a:cxn ang="0">
                  <a:pos x="0" y="1540"/>
                </a:cxn>
                <a:cxn ang="0">
                  <a:pos x="100" y="1540"/>
                </a:cxn>
                <a:cxn ang="0">
                  <a:pos x="100" y="1029"/>
                </a:cxn>
                <a:cxn ang="0">
                  <a:pos x="0" y="1029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93" name="Freeform 145"/>
            <p:cNvSpPr>
              <a:spLocks noEditPoints="1"/>
            </p:cNvSpPr>
            <p:nvPr/>
          </p:nvSpPr>
          <p:spPr>
            <a:xfrm>
              <a:off x="4850" y="2652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94" name="Freeform 146"/>
            <p:cNvSpPr>
              <a:spLocks noEditPoints="1"/>
            </p:cNvSpPr>
            <p:nvPr/>
          </p:nvSpPr>
          <p:spPr>
            <a:xfrm>
              <a:off x="4850" y="3056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95" name="Freeform 147"/>
            <p:cNvSpPr>
              <a:spLocks noEditPoints="1"/>
            </p:cNvSpPr>
            <p:nvPr/>
          </p:nvSpPr>
          <p:spPr>
            <a:xfrm>
              <a:off x="4850" y="3461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96" name="Freeform 148"/>
            <p:cNvSpPr>
              <a:spLocks noEditPoints="1"/>
            </p:cNvSpPr>
            <p:nvPr/>
          </p:nvSpPr>
          <p:spPr>
            <a:xfrm>
              <a:off x="4850" y="3865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6592" name="Rectangle 149"/>
            <p:cNvSpPr>
              <a:spLocks noChangeArrowheads="1"/>
            </p:cNvSpPr>
            <p:nvPr/>
          </p:nvSpPr>
          <p:spPr bwMode="auto">
            <a:xfrm>
              <a:off x="4850" y="4269"/>
              <a:ext cx="20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6593" name="Rectangle 150"/>
            <p:cNvSpPr>
              <a:spLocks noChangeArrowheads="1"/>
            </p:cNvSpPr>
            <p:nvPr/>
          </p:nvSpPr>
          <p:spPr bwMode="auto">
            <a:xfrm>
              <a:off x="5300" y="23"/>
              <a:ext cx="20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199" name="Freeform 151"/>
            <p:cNvSpPr>
              <a:spLocks noEditPoints="1"/>
            </p:cNvSpPr>
            <p:nvPr/>
          </p:nvSpPr>
          <p:spPr>
            <a:xfrm>
              <a:off x="5300" y="225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2"/>
                </a:cxn>
                <a:cxn ang="0">
                  <a:pos x="100" y="512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9"/>
                </a:cxn>
                <a:cxn ang="0">
                  <a:pos x="0" y="1540"/>
                </a:cxn>
                <a:cxn ang="0">
                  <a:pos x="100" y="1540"/>
                </a:cxn>
                <a:cxn ang="0">
                  <a:pos x="100" y="1029"/>
                </a:cxn>
                <a:cxn ang="0">
                  <a:pos x="0" y="1029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200" name="Freeform 152"/>
            <p:cNvSpPr>
              <a:spLocks noEditPoints="1"/>
            </p:cNvSpPr>
            <p:nvPr/>
          </p:nvSpPr>
          <p:spPr>
            <a:xfrm>
              <a:off x="5300" y="630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201" name="Freeform 153"/>
            <p:cNvSpPr>
              <a:spLocks noEditPoints="1"/>
            </p:cNvSpPr>
            <p:nvPr/>
          </p:nvSpPr>
          <p:spPr>
            <a:xfrm>
              <a:off x="5300" y="1034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202" name="Freeform 154"/>
            <p:cNvSpPr>
              <a:spLocks noEditPoints="1"/>
            </p:cNvSpPr>
            <p:nvPr/>
          </p:nvSpPr>
          <p:spPr>
            <a:xfrm>
              <a:off x="5300" y="1438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2"/>
                </a:cxn>
                <a:cxn ang="0">
                  <a:pos x="100" y="512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9"/>
                </a:cxn>
                <a:cxn ang="0">
                  <a:pos x="0" y="1540"/>
                </a:cxn>
                <a:cxn ang="0">
                  <a:pos x="100" y="1540"/>
                </a:cxn>
                <a:cxn ang="0">
                  <a:pos x="100" y="1029"/>
                </a:cxn>
                <a:cxn ang="0">
                  <a:pos x="0" y="1029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203" name="Freeform 155"/>
            <p:cNvSpPr>
              <a:spLocks noEditPoints="1"/>
            </p:cNvSpPr>
            <p:nvPr/>
          </p:nvSpPr>
          <p:spPr>
            <a:xfrm>
              <a:off x="5300" y="1843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204" name="Freeform 156"/>
            <p:cNvSpPr>
              <a:spLocks noEditPoints="1"/>
            </p:cNvSpPr>
            <p:nvPr/>
          </p:nvSpPr>
          <p:spPr>
            <a:xfrm>
              <a:off x="5300" y="2247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2"/>
                </a:cxn>
                <a:cxn ang="0">
                  <a:pos x="100" y="512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9"/>
                </a:cxn>
                <a:cxn ang="0">
                  <a:pos x="0" y="1540"/>
                </a:cxn>
                <a:cxn ang="0">
                  <a:pos x="100" y="1540"/>
                </a:cxn>
                <a:cxn ang="0">
                  <a:pos x="100" y="1029"/>
                </a:cxn>
                <a:cxn ang="0">
                  <a:pos x="0" y="1029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205" name="Freeform 157"/>
            <p:cNvSpPr>
              <a:spLocks noEditPoints="1"/>
            </p:cNvSpPr>
            <p:nvPr/>
          </p:nvSpPr>
          <p:spPr>
            <a:xfrm>
              <a:off x="5300" y="2652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206" name="Freeform 158"/>
            <p:cNvSpPr>
              <a:spLocks noEditPoints="1"/>
            </p:cNvSpPr>
            <p:nvPr/>
          </p:nvSpPr>
          <p:spPr>
            <a:xfrm>
              <a:off x="5300" y="3056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207" name="Freeform 159"/>
            <p:cNvSpPr>
              <a:spLocks noEditPoints="1"/>
            </p:cNvSpPr>
            <p:nvPr/>
          </p:nvSpPr>
          <p:spPr>
            <a:xfrm>
              <a:off x="5300" y="3461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208" name="Freeform 160"/>
            <p:cNvSpPr>
              <a:spLocks noEditPoints="1"/>
            </p:cNvSpPr>
            <p:nvPr/>
          </p:nvSpPr>
          <p:spPr>
            <a:xfrm>
              <a:off x="5300" y="3865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6604" name="Rectangle 161"/>
            <p:cNvSpPr>
              <a:spLocks noChangeArrowheads="1"/>
            </p:cNvSpPr>
            <p:nvPr/>
          </p:nvSpPr>
          <p:spPr bwMode="auto">
            <a:xfrm>
              <a:off x="5300" y="4269"/>
              <a:ext cx="20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210" name="Freeform 162"/>
            <p:cNvSpPr/>
            <p:nvPr/>
          </p:nvSpPr>
          <p:spPr>
            <a:xfrm>
              <a:off x="349" y="3304"/>
              <a:ext cx="20" cy="10"/>
            </a:xfrm>
            <a:custGeom>
              <a:avLst/>
              <a:gdLst/>
              <a:ahLst/>
              <a:cxnLst>
                <a:cxn ang="0">
                  <a:pos x="0" y="25"/>
                </a:cxn>
                <a:cxn ang="0">
                  <a:pos x="0" y="25"/>
                </a:cxn>
              </a:cxnLst>
              <a:pathLst>
                <a:path w="4" h="2">
                  <a:moveTo>
                    <a:pt x="0" y="1"/>
                  </a:moveTo>
                  <a:cubicBezTo>
                    <a:pt x="1" y="2"/>
                    <a:pt x="4" y="0"/>
                    <a:pt x="0" y="1"/>
                  </a:cubicBez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</p:grpSp>
      <p:grpSp>
        <p:nvGrpSpPr>
          <p:cNvPr id="2211" name="Group 168"/>
          <p:cNvGrpSpPr/>
          <p:nvPr/>
        </p:nvGrpSpPr>
        <p:grpSpPr>
          <a:xfrm>
            <a:off x="152400" y="4724400"/>
            <a:ext cx="1685925" cy="1557338"/>
            <a:chOff x="96" y="2784"/>
            <a:chExt cx="1062" cy="981"/>
          </a:xfrm>
        </p:grpSpPr>
        <p:sp>
          <p:nvSpPr>
            <p:cNvPr id="2212" name="Freeform 169"/>
            <p:cNvSpPr/>
            <p:nvPr userDrawn="1"/>
          </p:nvSpPr>
          <p:spPr>
            <a:xfrm>
              <a:off x="121" y="2784"/>
              <a:ext cx="207" cy="81"/>
            </a:xfrm>
            <a:custGeom>
              <a:avLst/>
              <a:gdLst/>
              <a:ahLst/>
              <a:cxnLst>
                <a:cxn ang="0">
                  <a:pos x="762" y="309"/>
                </a:cxn>
                <a:cxn ang="0">
                  <a:pos x="944" y="258"/>
                </a:cxn>
                <a:cxn ang="0">
                  <a:pos x="969" y="233"/>
                </a:cxn>
                <a:cxn ang="0">
                  <a:pos x="793" y="25"/>
                </a:cxn>
                <a:cxn ang="0">
                  <a:pos x="202" y="284"/>
                </a:cxn>
                <a:cxn ang="0">
                  <a:pos x="762" y="309"/>
                </a:cxn>
              </a:cxnLst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folHlink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213" name="Freeform 170"/>
            <p:cNvSpPr>
              <a:spLocks noEditPoints="1"/>
            </p:cNvSpPr>
            <p:nvPr userDrawn="1"/>
          </p:nvSpPr>
          <p:spPr>
            <a:xfrm>
              <a:off x="96" y="2789"/>
              <a:ext cx="1062" cy="976"/>
            </a:xfrm>
            <a:custGeom>
              <a:avLst/>
              <a:gdLst/>
              <a:ahLst/>
              <a:cxnLst>
                <a:cxn ang="0">
                  <a:pos x="4167" y="3965"/>
                </a:cxn>
                <a:cxn ang="0">
                  <a:pos x="3889" y="3196"/>
                </a:cxn>
                <a:cxn ang="0">
                  <a:pos x="3631" y="2534"/>
                </a:cxn>
                <a:cxn ang="0">
                  <a:pos x="4218" y="2377"/>
                </a:cxn>
                <a:cxn ang="0">
                  <a:pos x="3732" y="2099"/>
                </a:cxn>
                <a:cxn ang="0">
                  <a:pos x="4015" y="2124"/>
                </a:cxn>
                <a:cxn ang="0">
                  <a:pos x="4015" y="1967"/>
                </a:cxn>
                <a:cxn ang="0">
                  <a:pos x="3454" y="1992"/>
                </a:cxn>
                <a:cxn ang="0">
                  <a:pos x="3272" y="3196"/>
                </a:cxn>
                <a:cxn ang="0">
                  <a:pos x="3171" y="2149"/>
                </a:cxn>
                <a:cxn ang="0">
                  <a:pos x="3019" y="1714"/>
                </a:cxn>
                <a:cxn ang="0">
                  <a:pos x="3171" y="1305"/>
                </a:cxn>
                <a:cxn ang="0">
                  <a:pos x="3095" y="946"/>
                </a:cxn>
                <a:cxn ang="0">
                  <a:pos x="3044" y="612"/>
                </a:cxn>
                <a:cxn ang="0">
                  <a:pos x="3378" y="996"/>
                </a:cxn>
                <a:cxn ang="0">
                  <a:pos x="3813" y="460"/>
                </a:cxn>
                <a:cxn ang="0">
                  <a:pos x="3757" y="920"/>
                </a:cxn>
                <a:cxn ang="0">
                  <a:pos x="3656" y="1229"/>
                </a:cxn>
                <a:cxn ang="0">
                  <a:pos x="3682" y="1714"/>
                </a:cxn>
                <a:cxn ang="0">
                  <a:pos x="5087" y="743"/>
                </a:cxn>
                <a:cxn ang="0">
                  <a:pos x="2301" y="25"/>
                </a:cxn>
                <a:cxn ang="0">
                  <a:pos x="1431" y="202"/>
                </a:cxn>
                <a:cxn ang="0">
                  <a:pos x="2175" y="308"/>
                </a:cxn>
                <a:cxn ang="0">
                  <a:pos x="1532" y="561"/>
                </a:cxn>
                <a:cxn ang="0">
                  <a:pos x="1482" y="743"/>
                </a:cxn>
                <a:cxn ang="0">
                  <a:pos x="971" y="435"/>
                </a:cxn>
                <a:cxn ang="0">
                  <a:pos x="334" y="2943"/>
                </a:cxn>
                <a:cxn ang="0">
                  <a:pos x="1558" y="3732"/>
                </a:cxn>
                <a:cxn ang="0">
                  <a:pos x="1153" y="3403"/>
                </a:cxn>
                <a:cxn ang="0">
                  <a:pos x="895" y="3707"/>
                </a:cxn>
                <a:cxn ang="0">
                  <a:pos x="819" y="3272"/>
                </a:cxn>
                <a:cxn ang="0">
                  <a:pos x="1178" y="2200"/>
                </a:cxn>
                <a:cxn ang="0">
                  <a:pos x="1714" y="2124"/>
                </a:cxn>
                <a:cxn ang="0">
                  <a:pos x="1816" y="2427"/>
                </a:cxn>
                <a:cxn ang="0">
                  <a:pos x="1558" y="3095"/>
                </a:cxn>
                <a:cxn ang="0">
                  <a:pos x="2326" y="4602"/>
                </a:cxn>
                <a:cxn ang="0">
                  <a:pos x="4759" y="4243"/>
                </a:cxn>
                <a:cxn ang="0">
                  <a:pos x="4653" y="1689"/>
                </a:cxn>
                <a:cxn ang="0">
                  <a:pos x="4218" y="1532"/>
                </a:cxn>
                <a:cxn ang="0">
                  <a:pos x="2888" y="1558"/>
                </a:cxn>
                <a:cxn ang="0">
                  <a:pos x="2761" y="2225"/>
                </a:cxn>
                <a:cxn ang="0">
                  <a:pos x="2918" y="1279"/>
                </a:cxn>
                <a:cxn ang="0">
                  <a:pos x="2276" y="662"/>
                </a:cxn>
                <a:cxn ang="0">
                  <a:pos x="2685" y="895"/>
                </a:cxn>
                <a:cxn ang="0">
                  <a:pos x="1558" y="1841"/>
                </a:cxn>
                <a:cxn ang="0">
                  <a:pos x="612" y="946"/>
                </a:cxn>
                <a:cxn ang="0">
                  <a:pos x="1740" y="1022"/>
                </a:cxn>
                <a:cxn ang="0">
                  <a:pos x="2023" y="1022"/>
                </a:cxn>
                <a:cxn ang="0">
                  <a:pos x="2761" y="1153"/>
                </a:cxn>
                <a:cxn ang="0">
                  <a:pos x="2534" y="2377"/>
                </a:cxn>
                <a:cxn ang="0">
                  <a:pos x="2377" y="1305"/>
                </a:cxn>
                <a:cxn ang="0">
                  <a:pos x="1558" y="1841"/>
                </a:cxn>
                <a:cxn ang="0">
                  <a:pos x="2048" y="2099"/>
                </a:cxn>
                <a:cxn ang="0">
                  <a:pos x="2250" y="1482"/>
                </a:cxn>
                <a:cxn ang="0">
                  <a:pos x="2609" y="3707"/>
                </a:cxn>
                <a:cxn ang="0">
                  <a:pos x="2099" y="2453"/>
                </a:cxn>
                <a:cxn ang="0">
                  <a:pos x="2994" y="2711"/>
                </a:cxn>
              </a:cxnLst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folHlink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214" name="Freeform 171"/>
            <p:cNvSpPr/>
            <p:nvPr userDrawn="1"/>
          </p:nvSpPr>
          <p:spPr>
            <a:xfrm>
              <a:off x="348" y="3254"/>
              <a:ext cx="86" cy="102"/>
            </a:xfrm>
            <a:custGeom>
              <a:avLst/>
              <a:gdLst/>
              <a:ahLst/>
              <a:cxnLst>
                <a:cxn ang="0">
                  <a:pos x="359" y="133"/>
                </a:cxn>
                <a:cxn ang="0">
                  <a:pos x="233" y="520"/>
                </a:cxn>
                <a:cxn ang="0">
                  <a:pos x="359" y="133"/>
                </a:cxn>
              </a:cxnLst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folHlink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215" name="Freeform 172"/>
            <p:cNvSpPr/>
            <p:nvPr userDrawn="1"/>
          </p:nvSpPr>
          <p:spPr>
            <a:xfrm>
              <a:off x="267" y="3295"/>
              <a:ext cx="76" cy="136"/>
            </a:xfrm>
            <a:custGeom>
              <a:avLst/>
              <a:gdLst/>
              <a:ahLst/>
              <a:cxnLst>
                <a:cxn ang="0">
                  <a:pos x="177" y="252"/>
                </a:cxn>
                <a:cxn ang="0">
                  <a:pos x="101" y="635"/>
                </a:cxn>
                <a:cxn ang="0">
                  <a:pos x="385" y="408"/>
                </a:cxn>
                <a:cxn ang="0">
                  <a:pos x="334" y="201"/>
                </a:cxn>
                <a:cxn ang="0">
                  <a:pos x="177" y="252"/>
                </a:cxn>
              </a:cxnLst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folHlink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216" name="Freeform 173"/>
            <p:cNvSpPr/>
            <p:nvPr userDrawn="1"/>
          </p:nvSpPr>
          <p:spPr>
            <a:xfrm>
              <a:off x="222" y="3022"/>
              <a:ext cx="243" cy="116"/>
            </a:xfrm>
            <a:custGeom>
              <a:avLst/>
              <a:gdLst/>
              <a:ahLst/>
              <a:cxnLst>
                <a:cxn ang="0">
                  <a:pos x="1028" y="50"/>
                </a:cxn>
                <a:cxn ang="0">
                  <a:pos x="233" y="25"/>
                </a:cxn>
                <a:cxn ang="0">
                  <a:pos x="25" y="227"/>
                </a:cxn>
                <a:cxn ang="0">
                  <a:pos x="562" y="535"/>
                </a:cxn>
                <a:cxn ang="0">
                  <a:pos x="871" y="509"/>
                </a:cxn>
                <a:cxn ang="0">
                  <a:pos x="1028" y="484"/>
                </a:cxn>
                <a:cxn ang="0">
                  <a:pos x="1028" y="50"/>
                </a:cxn>
              </a:cxnLst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folHlink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217" name="Freeform 174"/>
            <p:cNvSpPr/>
            <p:nvPr userDrawn="1"/>
          </p:nvSpPr>
          <p:spPr>
            <a:xfrm>
              <a:off x="500" y="3345"/>
              <a:ext cx="177" cy="187"/>
            </a:xfrm>
            <a:custGeom>
              <a:avLst/>
              <a:gdLst/>
              <a:ahLst/>
              <a:cxnLst>
                <a:cxn ang="0">
                  <a:pos x="612" y="51"/>
                </a:cxn>
                <a:cxn ang="0">
                  <a:pos x="283" y="51"/>
                </a:cxn>
                <a:cxn ang="0">
                  <a:pos x="101" y="510"/>
                </a:cxn>
                <a:cxn ang="0">
                  <a:pos x="718" y="561"/>
                </a:cxn>
                <a:cxn ang="0">
                  <a:pos x="612" y="51"/>
                </a:cxn>
              </a:cxnLst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folHlink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218" name="Freeform 175"/>
            <p:cNvSpPr/>
            <p:nvPr userDrawn="1"/>
          </p:nvSpPr>
          <p:spPr>
            <a:xfrm>
              <a:off x="905" y="3158"/>
              <a:ext cx="177" cy="36"/>
            </a:xfrm>
            <a:custGeom>
              <a:avLst/>
              <a:gdLst/>
              <a:ahLst/>
              <a:cxnLst>
                <a:cxn ang="0">
                  <a:pos x="126" y="0"/>
                </a:cxn>
                <a:cxn ang="0">
                  <a:pos x="359" y="134"/>
                </a:cxn>
                <a:cxn ang="0">
                  <a:pos x="126" y="0"/>
                </a:cxn>
              </a:cxnLst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folHlink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219" name="Freeform 176"/>
            <p:cNvSpPr/>
            <p:nvPr userDrawn="1"/>
          </p:nvSpPr>
          <p:spPr>
            <a:xfrm>
              <a:off x="965" y="3153"/>
              <a:ext cx="137" cy="81"/>
            </a:xfrm>
            <a:custGeom>
              <a:avLst/>
              <a:gdLst/>
              <a:ahLst/>
              <a:cxnLst>
                <a:cxn ang="0">
                  <a:pos x="183" y="334"/>
                </a:cxn>
                <a:cxn ang="0">
                  <a:pos x="644" y="152"/>
                </a:cxn>
                <a:cxn ang="0">
                  <a:pos x="436" y="25"/>
                </a:cxn>
                <a:cxn ang="0">
                  <a:pos x="183" y="284"/>
                </a:cxn>
                <a:cxn ang="0">
                  <a:pos x="183" y="334"/>
                </a:cxn>
              </a:cxnLst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folHlink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220" name="Freeform 177"/>
            <p:cNvSpPr/>
            <p:nvPr userDrawn="1"/>
          </p:nvSpPr>
          <p:spPr>
            <a:xfrm>
              <a:off x="960" y="3204"/>
              <a:ext cx="177" cy="86"/>
            </a:xfrm>
            <a:custGeom>
              <a:avLst/>
              <a:gdLst/>
              <a:ahLst/>
              <a:cxnLst>
                <a:cxn ang="0">
                  <a:pos x="637" y="152"/>
                </a:cxn>
                <a:cxn ang="0">
                  <a:pos x="202" y="258"/>
                </a:cxn>
                <a:cxn ang="0">
                  <a:pos x="152" y="334"/>
                </a:cxn>
                <a:cxn ang="0">
                  <a:pos x="693" y="309"/>
                </a:cxn>
                <a:cxn ang="0">
                  <a:pos x="637" y="152"/>
                </a:cxn>
              </a:cxnLst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folHlink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221" name="Freeform 178"/>
            <p:cNvSpPr/>
            <p:nvPr userDrawn="1"/>
          </p:nvSpPr>
          <p:spPr>
            <a:xfrm>
              <a:off x="844" y="3285"/>
              <a:ext cx="248" cy="60"/>
            </a:xfrm>
            <a:custGeom>
              <a:avLst/>
              <a:gdLst/>
              <a:ahLst/>
              <a:cxnLst>
                <a:cxn ang="0">
                  <a:pos x="1022" y="75"/>
                </a:cxn>
                <a:cxn ang="0">
                  <a:pos x="744" y="25"/>
                </a:cxn>
                <a:cxn ang="0">
                  <a:pos x="177" y="0"/>
                </a:cxn>
                <a:cxn ang="0">
                  <a:pos x="51" y="125"/>
                </a:cxn>
                <a:cxn ang="0">
                  <a:pos x="511" y="200"/>
                </a:cxn>
                <a:cxn ang="0">
                  <a:pos x="1053" y="200"/>
                </a:cxn>
                <a:cxn ang="0">
                  <a:pos x="1022" y="75"/>
                </a:cxn>
              </a:cxnLst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folHlink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222" name="Freeform 179"/>
            <p:cNvSpPr/>
            <p:nvPr userDrawn="1"/>
          </p:nvSpPr>
          <p:spPr>
            <a:xfrm>
              <a:off x="869" y="3340"/>
              <a:ext cx="203" cy="56"/>
            </a:xfrm>
            <a:custGeom>
              <a:avLst/>
              <a:gdLst/>
              <a:ahLst/>
              <a:cxnLst>
                <a:cxn ang="0">
                  <a:pos x="954" y="51"/>
                </a:cxn>
                <a:cxn ang="0">
                  <a:pos x="670" y="102"/>
                </a:cxn>
                <a:cxn ang="0">
                  <a:pos x="335" y="76"/>
                </a:cxn>
                <a:cxn ang="0">
                  <a:pos x="25" y="51"/>
                </a:cxn>
                <a:cxn ang="0">
                  <a:pos x="903" y="209"/>
                </a:cxn>
                <a:cxn ang="0">
                  <a:pos x="954" y="51"/>
                </a:cxn>
              </a:cxnLst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folHlink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223" name="Freeform 180"/>
            <p:cNvSpPr/>
            <p:nvPr userDrawn="1"/>
          </p:nvSpPr>
          <p:spPr>
            <a:xfrm>
              <a:off x="859" y="3386"/>
              <a:ext cx="207" cy="172"/>
            </a:xfrm>
            <a:custGeom>
              <a:avLst/>
              <a:gdLst/>
              <a:ahLst/>
              <a:cxnLst>
                <a:cxn ang="0">
                  <a:pos x="712" y="233"/>
                </a:cxn>
                <a:cxn ang="0">
                  <a:pos x="333" y="152"/>
                </a:cxn>
                <a:cxn ang="0">
                  <a:pos x="101" y="384"/>
                </a:cxn>
                <a:cxn ang="0">
                  <a:pos x="25" y="486"/>
                </a:cxn>
                <a:cxn ang="0">
                  <a:pos x="227" y="486"/>
                </a:cxn>
                <a:cxn ang="0">
                  <a:pos x="434" y="693"/>
                </a:cxn>
                <a:cxn ang="0">
                  <a:pos x="535" y="769"/>
                </a:cxn>
                <a:cxn ang="0">
                  <a:pos x="737" y="486"/>
                </a:cxn>
                <a:cxn ang="0">
                  <a:pos x="995" y="486"/>
                </a:cxn>
                <a:cxn ang="0">
                  <a:pos x="712" y="233"/>
                </a:cxn>
              </a:cxnLst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folHlink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224" name="Freeform 181"/>
            <p:cNvSpPr/>
            <p:nvPr userDrawn="1"/>
          </p:nvSpPr>
          <p:spPr>
            <a:xfrm>
              <a:off x="996" y="3305"/>
              <a:ext cx="126" cy="318"/>
            </a:xfrm>
            <a:custGeom>
              <a:avLst/>
              <a:gdLst/>
              <a:ahLst/>
              <a:cxnLst>
                <a:cxn ang="0">
                  <a:pos x="559" y="50"/>
                </a:cxn>
                <a:cxn ang="0">
                  <a:pos x="459" y="434"/>
                </a:cxn>
                <a:cxn ang="0">
                  <a:pos x="176" y="510"/>
                </a:cxn>
                <a:cxn ang="0">
                  <a:pos x="176" y="586"/>
                </a:cxn>
                <a:cxn ang="0">
                  <a:pos x="433" y="868"/>
                </a:cxn>
                <a:cxn ang="0">
                  <a:pos x="302" y="1146"/>
                </a:cxn>
                <a:cxn ang="0">
                  <a:pos x="0" y="1403"/>
                </a:cxn>
                <a:cxn ang="0">
                  <a:pos x="126" y="1479"/>
                </a:cxn>
                <a:cxn ang="0">
                  <a:pos x="408" y="1580"/>
                </a:cxn>
                <a:cxn ang="0">
                  <a:pos x="585" y="1454"/>
                </a:cxn>
                <a:cxn ang="0">
                  <a:pos x="635" y="358"/>
                </a:cxn>
                <a:cxn ang="0">
                  <a:pos x="635" y="50"/>
                </a:cxn>
                <a:cxn ang="0">
                  <a:pos x="559" y="50"/>
                </a:cxn>
              </a:cxnLst>
              <a:pathLst>
                <a:path w="25" h="63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folHlink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</p:grpSp>
      <p:sp>
        <p:nvSpPr>
          <p:cNvPr id="57507" name="Rectangle 163"/>
          <p:cNvSpPr>
            <a:spLocks noGrp="1" noRot="1" noChangeArrowheads="1"/>
          </p:cNvSpPr>
          <p:nvPr>
            <p:ph type="ctrTitle"/>
          </p:nvPr>
        </p:nvSpPr>
        <p:spPr>
          <a:xfrm>
            <a:off x="685800" y="2057400"/>
            <a:ext cx="7772400" cy="1143000"/>
          </a:xfrm>
        </p:spPr>
        <p:txBody>
          <a:bodyPr/>
          <a:lstStyle>
            <a:lvl1pPr>
              <a:defRPr/>
            </a:lvl1pPr>
          </a:lstStyle>
          <a:p>
            <a:pPr lvl="0" fontAlgn="base"/>
            <a:r>
              <a:rPr lang="zh-CN" altLang="en-US" strike="noStrike" noProof="0"/>
              <a:t>单击此处编辑母版标题样式</a:t>
            </a:r>
            <a:endParaRPr lang="zh-CN" altLang="en-US" strike="noStrike" noProof="0"/>
          </a:p>
        </p:txBody>
      </p:sp>
      <p:sp>
        <p:nvSpPr>
          <p:cNvPr id="57511" name="Rectangle 167"/>
          <p:cNvSpPr>
            <a:spLocks noGrp="1" noRot="1" noChangeArrowheads="1"/>
          </p:cNvSpPr>
          <p:nvPr>
            <p:ph type="subTitle" idx="1"/>
          </p:nvPr>
        </p:nvSpPr>
        <p:spPr>
          <a:xfrm>
            <a:off x="1371600" y="3505200"/>
            <a:ext cx="6400800" cy="1752600"/>
          </a:xfrm>
        </p:spPr>
        <p:txBody>
          <a:bodyPr/>
          <a:lstStyle>
            <a:lvl1pPr marL="0" indent="0" algn="ctr">
              <a:buFont typeface="Wingdings" panose="05000000000000000000" pitchFamily="2" charset="2"/>
              <a:buNone/>
              <a:defRPr/>
            </a:lvl1pPr>
          </a:lstStyle>
          <a:p>
            <a:pPr lvl="0" fontAlgn="base"/>
            <a:r>
              <a:rPr lang="zh-CN" altLang="en-US" strike="noStrike" noProof="0"/>
              <a:t>单击此处编辑母版副标题样式</a:t>
            </a:r>
            <a:endParaRPr lang="zh-CN" altLang="en-US" strike="noStrike" noProof="0"/>
          </a:p>
        </p:txBody>
      </p:sp>
      <p:sp>
        <p:nvSpPr>
          <p:cNvPr id="56620" name="Rectangle 16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1625" y="6248400"/>
            <a:ext cx="2289175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6621" name="Rectangle 16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6622" name="Rectangle 16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289175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p>
            <a:pPr algn="r" eaLnBrk="1" fontAlgn="base" hangingPunct="1">
              <a:buNone/>
            </a:pPr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buNone/>
            </a:pPr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04013" y="228600"/>
            <a:ext cx="2135187" cy="5870575"/>
          </a:xfrm>
        </p:spPr>
        <p:txBody>
          <a:bodyPr vert="eaVert"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298450" y="228600"/>
            <a:ext cx="6253163" cy="587057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buNone/>
            </a:pPr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标题，文本与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98450" y="228600"/>
            <a:ext cx="8540750" cy="1143000"/>
          </a:xfrm>
        </p:spPr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09600" y="1600200"/>
            <a:ext cx="4000500" cy="4498975"/>
          </a:xfr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762500" y="1600200"/>
            <a:ext cx="4000500" cy="2173288"/>
          </a:xfr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五级</a:t>
            </a:r>
            <a:endParaRPr lang="zh-CN" altLang="en-US" strike="noStrike" noProof="1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4762500" y="3925888"/>
            <a:ext cx="4000500" cy="2173287"/>
          </a:xfr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五级</a:t>
            </a:r>
            <a:endParaRPr lang="zh-CN" altLang="en-US" strike="noStrike" noProof="1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buNone/>
            </a:pPr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98450" y="228600"/>
            <a:ext cx="8540750" cy="1143000"/>
          </a:xfrm>
        </p:spPr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09600" y="1600200"/>
            <a:ext cx="4000500" cy="4498975"/>
          </a:xfr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762500" y="1600200"/>
            <a:ext cx="4000500" cy="4498975"/>
          </a:xfr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buNone/>
            </a:pPr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标题和四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sz="quarter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628650" y="1825745"/>
            <a:ext cx="3886200" cy="2098675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29150" y="1825745"/>
            <a:ext cx="3886200" cy="2098675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628650" y="4076820"/>
            <a:ext cx="3886200" cy="2100263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4076820"/>
            <a:ext cx="3886200" cy="2100263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0"/>
          </p:nvPr>
        </p:nvSpPr>
        <p:spPr/>
        <p:txBody>
          <a:bodyPr vert="horz" wrap="square" lIns="91440" tIns="45720" rIns="91440" bIns="45720" numCol="1" anchor="t" anchorCtr="0" compatLnSpc="1"/>
          <a:lstStyle>
            <a:lvl1pPr>
              <a:buFont typeface="Arial" panose="020B0604020202020204" pitchFamily="34" charset="0"/>
              <a:buNone/>
              <a:defRPr smtClean="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9E75C40B-2A7F-4A06-B33E-3E768DA7A807}" type="slidenum">
              <a:rPr altLang="en-US"/>
            </a:fld>
            <a:endParaRPr lang="zh-CN" altLang="en-US"/>
          </a:p>
        </p:txBody>
      </p:sp>
    </p:spTree>
  </p:cSld>
  <p:clrMapOvr>
    <a:masterClrMapping/>
  </p:clrMapOvr>
  <p:transition/>
  <p:hf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buNone/>
            </a:pPr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buNone/>
            </a:pPr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4000500" cy="4498975"/>
          </a:xfr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762500" y="1600200"/>
            <a:ext cx="4000500" cy="4498975"/>
          </a:xfr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buNone/>
            </a:pPr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buNone/>
            </a:pPr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buNone/>
            </a:pPr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buNone/>
            </a:pPr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buNone/>
            </a:pPr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None/>
              <a:defRPr/>
            </a:pP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buNone/>
            </a:pPr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5" Type="http://schemas.openxmlformats.org/officeDocument/2006/relationships/theme" Target="../theme/theme1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1026" name="Group 2"/>
          <p:cNvGrpSpPr/>
          <p:nvPr/>
        </p:nvGrpSpPr>
        <p:grpSpPr>
          <a:xfrm>
            <a:off x="566738" y="0"/>
            <a:ext cx="7891462" cy="6821488"/>
            <a:chOff x="349" y="23"/>
            <a:chExt cx="4971" cy="4297"/>
          </a:xfrm>
        </p:grpSpPr>
        <p:sp>
          <p:nvSpPr>
            <p:cNvPr id="1132" name="Rectangle 3"/>
            <p:cNvSpPr>
              <a:spLocks noChangeArrowheads="1"/>
            </p:cNvSpPr>
            <p:nvPr/>
          </p:nvSpPr>
          <p:spPr bwMode="auto">
            <a:xfrm>
              <a:off x="384" y="23"/>
              <a:ext cx="21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28" name="Freeform 4"/>
            <p:cNvSpPr>
              <a:spLocks noEditPoints="1"/>
            </p:cNvSpPr>
            <p:nvPr/>
          </p:nvSpPr>
          <p:spPr>
            <a:xfrm>
              <a:off x="384" y="225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2"/>
                </a:cxn>
                <a:cxn ang="0">
                  <a:pos x="110" y="512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9"/>
                </a:cxn>
                <a:cxn ang="0">
                  <a:pos x="0" y="1540"/>
                </a:cxn>
                <a:cxn ang="0">
                  <a:pos x="110" y="1540"/>
                </a:cxn>
                <a:cxn ang="0">
                  <a:pos x="110" y="1029"/>
                </a:cxn>
                <a:cxn ang="0">
                  <a:pos x="0" y="1029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29" name="Freeform 5"/>
            <p:cNvSpPr>
              <a:spLocks noEditPoints="1"/>
            </p:cNvSpPr>
            <p:nvPr/>
          </p:nvSpPr>
          <p:spPr>
            <a:xfrm>
              <a:off x="384" y="630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10" y="510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10" y="1530"/>
                </a:cxn>
                <a:cxn ang="0">
                  <a:pos x="11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30" name="Freeform 6"/>
            <p:cNvSpPr>
              <a:spLocks noEditPoints="1"/>
            </p:cNvSpPr>
            <p:nvPr/>
          </p:nvSpPr>
          <p:spPr>
            <a:xfrm>
              <a:off x="384" y="1034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10" y="510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10" y="1530"/>
                </a:cxn>
                <a:cxn ang="0">
                  <a:pos x="11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31" name="Freeform 7"/>
            <p:cNvSpPr>
              <a:spLocks noEditPoints="1"/>
            </p:cNvSpPr>
            <p:nvPr/>
          </p:nvSpPr>
          <p:spPr>
            <a:xfrm>
              <a:off x="384" y="1438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2"/>
                </a:cxn>
                <a:cxn ang="0">
                  <a:pos x="110" y="512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9"/>
                </a:cxn>
                <a:cxn ang="0">
                  <a:pos x="0" y="1540"/>
                </a:cxn>
                <a:cxn ang="0">
                  <a:pos x="110" y="1540"/>
                </a:cxn>
                <a:cxn ang="0">
                  <a:pos x="110" y="1029"/>
                </a:cxn>
                <a:cxn ang="0">
                  <a:pos x="0" y="1029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32" name="Freeform 8"/>
            <p:cNvSpPr>
              <a:spLocks noEditPoints="1"/>
            </p:cNvSpPr>
            <p:nvPr/>
          </p:nvSpPr>
          <p:spPr>
            <a:xfrm>
              <a:off x="384" y="1843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10" y="510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10" y="1530"/>
                </a:cxn>
                <a:cxn ang="0">
                  <a:pos x="11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33" name="Freeform 9"/>
            <p:cNvSpPr>
              <a:spLocks noEditPoints="1"/>
            </p:cNvSpPr>
            <p:nvPr/>
          </p:nvSpPr>
          <p:spPr>
            <a:xfrm>
              <a:off x="384" y="2247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2"/>
                </a:cxn>
                <a:cxn ang="0">
                  <a:pos x="110" y="512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9"/>
                </a:cxn>
                <a:cxn ang="0">
                  <a:pos x="0" y="1540"/>
                </a:cxn>
                <a:cxn ang="0">
                  <a:pos x="110" y="1540"/>
                </a:cxn>
                <a:cxn ang="0">
                  <a:pos x="110" y="1029"/>
                </a:cxn>
                <a:cxn ang="0">
                  <a:pos x="0" y="1029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34" name="Freeform 10"/>
            <p:cNvSpPr>
              <a:spLocks noEditPoints="1"/>
            </p:cNvSpPr>
            <p:nvPr/>
          </p:nvSpPr>
          <p:spPr>
            <a:xfrm>
              <a:off x="384" y="2652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10" y="510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10" y="1530"/>
                </a:cxn>
                <a:cxn ang="0">
                  <a:pos x="11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35" name="Freeform 11"/>
            <p:cNvSpPr>
              <a:spLocks noEditPoints="1"/>
            </p:cNvSpPr>
            <p:nvPr/>
          </p:nvSpPr>
          <p:spPr>
            <a:xfrm>
              <a:off x="384" y="3056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10" y="510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10" y="1530"/>
                </a:cxn>
                <a:cxn ang="0">
                  <a:pos x="11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36" name="Freeform 12"/>
            <p:cNvSpPr>
              <a:spLocks noEditPoints="1"/>
            </p:cNvSpPr>
            <p:nvPr/>
          </p:nvSpPr>
          <p:spPr>
            <a:xfrm>
              <a:off x="384" y="3461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10" y="510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10" y="1530"/>
                </a:cxn>
                <a:cxn ang="0">
                  <a:pos x="11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37" name="Freeform 13"/>
            <p:cNvSpPr>
              <a:spLocks noEditPoints="1"/>
            </p:cNvSpPr>
            <p:nvPr/>
          </p:nvSpPr>
          <p:spPr>
            <a:xfrm>
              <a:off x="384" y="3865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10" y="510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10" y="1530"/>
                </a:cxn>
                <a:cxn ang="0">
                  <a:pos x="11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43" name="Rectangle 14"/>
            <p:cNvSpPr>
              <a:spLocks noChangeArrowheads="1"/>
            </p:cNvSpPr>
            <p:nvPr/>
          </p:nvSpPr>
          <p:spPr bwMode="auto">
            <a:xfrm>
              <a:off x="384" y="4269"/>
              <a:ext cx="21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44" name="Rectangle 15"/>
            <p:cNvSpPr>
              <a:spLocks noChangeArrowheads="1"/>
            </p:cNvSpPr>
            <p:nvPr/>
          </p:nvSpPr>
          <p:spPr bwMode="auto">
            <a:xfrm>
              <a:off x="829" y="23"/>
              <a:ext cx="21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0" name="Freeform 16"/>
            <p:cNvSpPr>
              <a:spLocks noEditPoints="1"/>
            </p:cNvSpPr>
            <p:nvPr/>
          </p:nvSpPr>
          <p:spPr>
            <a:xfrm>
              <a:off x="829" y="225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2"/>
                </a:cxn>
                <a:cxn ang="0">
                  <a:pos x="110" y="512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9"/>
                </a:cxn>
                <a:cxn ang="0">
                  <a:pos x="0" y="1540"/>
                </a:cxn>
                <a:cxn ang="0">
                  <a:pos x="110" y="1540"/>
                </a:cxn>
                <a:cxn ang="0">
                  <a:pos x="110" y="1029"/>
                </a:cxn>
                <a:cxn ang="0">
                  <a:pos x="0" y="1029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41" name="Freeform 17"/>
            <p:cNvSpPr>
              <a:spLocks noEditPoints="1"/>
            </p:cNvSpPr>
            <p:nvPr/>
          </p:nvSpPr>
          <p:spPr>
            <a:xfrm>
              <a:off x="829" y="630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10" y="510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10" y="1530"/>
                </a:cxn>
                <a:cxn ang="0">
                  <a:pos x="11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42" name="Freeform 18"/>
            <p:cNvSpPr>
              <a:spLocks noEditPoints="1"/>
            </p:cNvSpPr>
            <p:nvPr/>
          </p:nvSpPr>
          <p:spPr>
            <a:xfrm>
              <a:off x="829" y="1034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10" y="510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10" y="1530"/>
                </a:cxn>
                <a:cxn ang="0">
                  <a:pos x="11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43" name="Freeform 19"/>
            <p:cNvSpPr>
              <a:spLocks noEditPoints="1"/>
            </p:cNvSpPr>
            <p:nvPr/>
          </p:nvSpPr>
          <p:spPr>
            <a:xfrm>
              <a:off x="829" y="1438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2"/>
                </a:cxn>
                <a:cxn ang="0">
                  <a:pos x="110" y="512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9"/>
                </a:cxn>
                <a:cxn ang="0">
                  <a:pos x="0" y="1540"/>
                </a:cxn>
                <a:cxn ang="0">
                  <a:pos x="110" y="1540"/>
                </a:cxn>
                <a:cxn ang="0">
                  <a:pos x="110" y="1029"/>
                </a:cxn>
                <a:cxn ang="0">
                  <a:pos x="0" y="1029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44" name="Freeform 20"/>
            <p:cNvSpPr>
              <a:spLocks noEditPoints="1"/>
            </p:cNvSpPr>
            <p:nvPr/>
          </p:nvSpPr>
          <p:spPr>
            <a:xfrm>
              <a:off x="829" y="1843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10" y="510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10" y="1530"/>
                </a:cxn>
                <a:cxn ang="0">
                  <a:pos x="11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45" name="Freeform 21"/>
            <p:cNvSpPr>
              <a:spLocks noEditPoints="1"/>
            </p:cNvSpPr>
            <p:nvPr/>
          </p:nvSpPr>
          <p:spPr>
            <a:xfrm>
              <a:off x="829" y="2247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2"/>
                </a:cxn>
                <a:cxn ang="0">
                  <a:pos x="110" y="512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9"/>
                </a:cxn>
                <a:cxn ang="0">
                  <a:pos x="0" y="1540"/>
                </a:cxn>
                <a:cxn ang="0">
                  <a:pos x="110" y="1540"/>
                </a:cxn>
                <a:cxn ang="0">
                  <a:pos x="110" y="1029"/>
                </a:cxn>
                <a:cxn ang="0">
                  <a:pos x="0" y="1029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46" name="Freeform 22"/>
            <p:cNvSpPr>
              <a:spLocks noEditPoints="1"/>
            </p:cNvSpPr>
            <p:nvPr/>
          </p:nvSpPr>
          <p:spPr>
            <a:xfrm>
              <a:off x="829" y="2652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10" y="510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10" y="1530"/>
                </a:cxn>
                <a:cxn ang="0">
                  <a:pos x="11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47" name="Freeform 23"/>
            <p:cNvSpPr>
              <a:spLocks noEditPoints="1"/>
            </p:cNvSpPr>
            <p:nvPr/>
          </p:nvSpPr>
          <p:spPr>
            <a:xfrm>
              <a:off x="829" y="3056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10" y="510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10" y="1530"/>
                </a:cxn>
                <a:cxn ang="0">
                  <a:pos x="11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48" name="Freeform 24"/>
            <p:cNvSpPr>
              <a:spLocks noEditPoints="1"/>
            </p:cNvSpPr>
            <p:nvPr/>
          </p:nvSpPr>
          <p:spPr>
            <a:xfrm>
              <a:off x="829" y="3461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10" y="510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10" y="1530"/>
                </a:cxn>
                <a:cxn ang="0">
                  <a:pos x="11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49" name="Freeform 25"/>
            <p:cNvSpPr>
              <a:spLocks noEditPoints="1"/>
            </p:cNvSpPr>
            <p:nvPr/>
          </p:nvSpPr>
          <p:spPr>
            <a:xfrm>
              <a:off x="829" y="3865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10" y="510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10" y="1530"/>
                </a:cxn>
                <a:cxn ang="0">
                  <a:pos x="11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55" name="Rectangle 26"/>
            <p:cNvSpPr>
              <a:spLocks noChangeArrowheads="1"/>
            </p:cNvSpPr>
            <p:nvPr/>
          </p:nvSpPr>
          <p:spPr bwMode="auto">
            <a:xfrm>
              <a:off x="829" y="4269"/>
              <a:ext cx="21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56" name="Rectangle 27"/>
            <p:cNvSpPr>
              <a:spLocks noChangeArrowheads="1"/>
            </p:cNvSpPr>
            <p:nvPr/>
          </p:nvSpPr>
          <p:spPr bwMode="auto">
            <a:xfrm>
              <a:off x="1279" y="23"/>
              <a:ext cx="21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52" name="Freeform 28"/>
            <p:cNvSpPr>
              <a:spLocks noEditPoints="1"/>
            </p:cNvSpPr>
            <p:nvPr/>
          </p:nvSpPr>
          <p:spPr>
            <a:xfrm>
              <a:off x="1279" y="225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2"/>
                </a:cxn>
                <a:cxn ang="0">
                  <a:pos x="110" y="512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9"/>
                </a:cxn>
                <a:cxn ang="0">
                  <a:pos x="0" y="1540"/>
                </a:cxn>
                <a:cxn ang="0">
                  <a:pos x="110" y="1540"/>
                </a:cxn>
                <a:cxn ang="0">
                  <a:pos x="110" y="1029"/>
                </a:cxn>
                <a:cxn ang="0">
                  <a:pos x="0" y="1029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53" name="Freeform 29"/>
            <p:cNvSpPr>
              <a:spLocks noEditPoints="1"/>
            </p:cNvSpPr>
            <p:nvPr/>
          </p:nvSpPr>
          <p:spPr>
            <a:xfrm>
              <a:off x="1279" y="630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10" y="510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10" y="1530"/>
                </a:cxn>
                <a:cxn ang="0">
                  <a:pos x="11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54" name="Freeform 30"/>
            <p:cNvSpPr>
              <a:spLocks noEditPoints="1"/>
            </p:cNvSpPr>
            <p:nvPr/>
          </p:nvSpPr>
          <p:spPr>
            <a:xfrm>
              <a:off x="1279" y="1034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10" y="510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10" y="1530"/>
                </a:cxn>
                <a:cxn ang="0">
                  <a:pos x="11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55" name="Freeform 31"/>
            <p:cNvSpPr>
              <a:spLocks noEditPoints="1"/>
            </p:cNvSpPr>
            <p:nvPr/>
          </p:nvSpPr>
          <p:spPr>
            <a:xfrm>
              <a:off x="1279" y="1438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2"/>
                </a:cxn>
                <a:cxn ang="0">
                  <a:pos x="110" y="512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9"/>
                </a:cxn>
                <a:cxn ang="0">
                  <a:pos x="0" y="1540"/>
                </a:cxn>
                <a:cxn ang="0">
                  <a:pos x="110" y="1540"/>
                </a:cxn>
                <a:cxn ang="0">
                  <a:pos x="110" y="1029"/>
                </a:cxn>
                <a:cxn ang="0">
                  <a:pos x="0" y="1029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56" name="Freeform 32"/>
            <p:cNvSpPr>
              <a:spLocks noEditPoints="1"/>
            </p:cNvSpPr>
            <p:nvPr/>
          </p:nvSpPr>
          <p:spPr>
            <a:xfrm>
              <a:off x="1279" y="1843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10" y="510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10" y="1530"/>
                </a:cxn>
                <a:cxn ang="0">
                  <a:pos x="11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57" name="Freeform 33"/>
            <p:cNvSpPr>
              <a:spLocks noEditPoints="1"/>
            </p:cNvSpPr>
            <p:nvPr/>
          </p:nvSpPr>
          <p:spPr>
            <a:xfrm>
              <a:off x="1279" y="2247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2"/>
                </a:cxn>
                <a:cxn ang="0">
                  <a:pos x="110" y="512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9"/>
                </a:cxn>
                <a:cxn ang="0">
                  <a:pos x="0" y="1540"/>
                </a:cxn>
                <a:cxn ang="0">
                  <a:pos x="110" y="1540"/>
                </a:cxn>
                <a:cxn ang="0">
                  <a:pos x="110" y="1029"/>
                </a:cxn>
                <a:cxn ang="0">
                  <a:pos x="0" y="1029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58" name="Freeform 34"/>
            <p:cNvSpPr>
              <a:spLocks noEditPoints="1"/>
            </p:cNvSpPr>
            <p:nvPr/>
          </p:nvSpPr>
          <p:spPr>
            <a:xfrm>
              <a:off x="1279" y="2652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10" y="510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10" y="1530"/>
                </a:cxn>
                <a:cxn ang="0">
                  <a:pos x="11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59" name="Freeform 35"/>
            <p:cNvSpPr>
              <a:spLocks noEditPoints="1"/>
            </p:cNvSpPr>
            <p:nvPr/>
          </p:nvSpPr>
          <p:spPr>
            <a:xfrm>
              <a:off x="1279" y="3056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10" y="510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10" y="1530"/>
                </a:cxn>
                <a:cxn ang="0">
                  <a:pos x="11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60" name="Freeform 36"/>
            <p:cNvSpPr>
              <a:spLocks noEditPoints="1"/>
            </p:cNvSpPr>
            <p:nvPr/>
          </p:nvSpPr>
          <p:spPr>
            <a:xfrm>
              <a:off x="1279" y="3461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10" y="510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10" y="1530"/>
                </a:cxn>
                <a:cxn ang="0">
                  <a:pos x="11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61" name="Freeform 37"/>
            <p:cNvSpPr>
              <a:spLocks noEditPoints="1"/>
            </p:cNvSpPr>
            <p:nvPr/>
          </p:nvSpPr>
          <p:spPr>
            <a:xfrm>
              <a:off x="1279" y="3865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10" y="510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10" y="1530"/>
                </a:cxn>
                <a:cxn ang="0">
                  <a:pos x="11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67" name="Rectangle 38"/>
            <p:cNvSpPr>
              <a:spLocks noChangeArrowheads="1"/>
            </p:cNvSpPr>
            <p:nvPr/>
          </p:nvSpPr>
          <p:spPr bwMode="auto">
            <a:xfrm>
              <a:off x="1279" y="4269"/>
              <a:ext cx="21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68" name="Rectangle 39"/>
            <p:cNvSpPr>
              <a:spLocks noChangeArrowheads="1"/>
            </p:cNvSpPr>
            <p:nvPr/>
          </p:nvSpPr>
          <p:spPr bwMode="auto">
            <a:xfrm>
              <a:off x="1724" y="23"/>
              <a:ext cx="21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64" name="Freeform 40"/>
            <p:cNvSpPr>
              <a:spLocks noEditPoints="1"/>
            </p:cNvSpPr>
            <p:nvPr/>
          </p:nvSpPr>
          <p:spPr>
            <a:xfrm>
              <a:off x="1724" y="225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2"/>
                </a:cxn>
                <a:cxn ang="0">
                  <a:pos x="110" y="512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9"/>
                </a:cxn>
                <a:cxn ang="0">
                  <a:pos x="0" y="1540"/>
                </a:cxn>
                <a:cxn ang="0">
                  <a:pos x="110" y="1540"/>
                </a:cxn>
                <a:cxn ang="0">
                  <a:pos x="110" y="1029"/>
                </a:cxn>
                <a:cxn ang="0">
                  <a:pos x="0" y="1029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65" name="Freeform 41"/>
            <p:cNvSpPr>
              <a:spLocks noEditPoints="1"/>
            </p:cNvSpPr>
            <p:nvPr/>
          </p:nvSpPr>
          <p:spPr>
            <a:xfrm>
              <a:off x="1724" y="630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10" y="510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10" y="1530"/>
                </a:cxn>
                <a:cxn ang="0">
                  <a:pos x="11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66" name="Freeform 42"/>
            <p:cNvSpPr>
              <a:spLocks noEditPoints="1"/>
            </p:cNvSpPr>
            <p:nvPr/>
          </p:nvSpPr>
          <p:spPr>
            <a:xfrm>
              <a:off x="1724" y="1034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10" y="510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10" y="1530"/>
                </a:cxn>
                <a:cxn ang="0">
                  <a:pos x="11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67" name="Freeform 43"/>
            <p:cNvSpPr>
              <a:spLocks noEditPoints="1"/>
            </p:cNvSpPr>
            <p:nvPr/>
          </p:nvSpPr>
          <p:spPr>
            <a:xfrm>
              <a:off x="1724" y="1438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2"/>
                </a:cxn>
                <a:cxn ang="0">
                  <a:pos x="110" y="512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9"/>
                </a:cxn>
                <a:cxn ang="0">
                  <a:pos x="0" y="1540"/>
                </a:cxn>
                <a:cxn ang="0">
                  <a:pos x="110" y="1540"/>
                </a:cxn>
                <a:cxn ang="0">
                  <a:pos x="110" y="1029"/>
                </a:cxn>
                <a:cxn ang="0">
                  <a:pos x="0" y="1029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68" name="Freeform 44"/>
            <p:cNvSpPr>
              <a:spLocks noEditPoints="1"/>
            </p:cNvSpPr>
            <p:nvPr/>
          </p:nvSpPr>
          <p:spPr>
            <a:xfrm>
              <a:off x="1724" y="1843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10" y="510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10" y="1530"/>
                </a:cxn>
                <a:cxn ang="0">
                  <a:pos x="11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69" name="Freeform 45"/>
            <p:cNvSpPr>
              <a:spLocks noEditPoints="1"/>
            </p:cNvSpPr>
            <p:nvPr/>
          </p:nvSpPr>
          <p:spPr>
            <a:xfrm>
              <a:off x="1724" y="2247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2"/>
                </a:cxn>
                <a:cxn ang="0">
                  <a:pos x="110" y="512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9"/>
                </a:cxn>
                <a:cxn ang="0">
                  <a:pos x="0" y="1540"/>
                </a:cxn>
                <a:cxn ang="0">
                  <a:pos x="110" y="1540"/>
                </a:cxn>
                <a:cxn ang="0">
                  <a:pos x="110" y="1029"/>
                </a:cxn>
                <a:cxn ang="0">
                  <a:pos x="0" y="1029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70" name="Freeform 46"/>
            <p:cNvSpPr>
              <a:spLocks noEditPoints="1"/>
            </p:cNvSpPr>
            <p:nvPr/>
          </p:nvSpPr>
          <p:spPr>
            <a:xfrm>
              <a:off x="1724" y="2652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10" y="510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10" y="1530"/>
                </a:cxn>
                <a:cxn ang="0">
                  <a:pos x="11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71" name="Freeform 47"/>
            <p:cNvSpPr>
              <a:spLocks noEditPoints="1"/>
            </p:cNvSpPr>
            <p:nvPr/>
          </p:nvSpPr>
          <p:spPr>
            <a:xfrm>
              <a:off x="1724" y="3056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10" y="510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10" y="1530"/>
                </a:cxn>
                <a:cxn ang="0">
                  <a:pos x="11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72" name="Freeform 48"/>
            <p:cNvSpPr>
              <a:spLocks noEditPoints="1"/>
            </p:cNvSpPr>
            <p:nvPr/>
          </p:nvSpPr>
          <p:spPr>
            <a:xfrm>
              <a:off x="1724" y="3461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10" y="510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10" y="1530"/>
                </a:cxn>
                <a:cxn ang="0">
                  <a:pos x="11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73" name="Freeform 49"/>
            <p:cNvSpPr>
              <a:spLocks noEditPoints="1"/>
            </p:cNvSpPr>
            <p:nvPr/>
          </p:nvSpPr>
          <p:spPr>
            <a:xfrm>
              <a:off x="1724" y="3865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10" y="510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10" y="1530"/>
                </a:cxn>
                <a:cxn ang="0">
                  <a:pos x="11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79" name="Rectangle 50"/>
            <p:cNvSpPr>
              <a:spLocks noChangeArrowheads="1"/>
            </p:cNvSpPr>
            <p:nvPr/>
          </p:nvSpPr>
          <p:spPr bwMode="auto">
            <a:xfrm>
              <a:off x="1724" y="4269"/>
              <a:ext cx="21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80" name="Rectangle 51"/>
            <p:cNvSpPr>
              <a:spLocks noChangeArrowheads="1"/>
            </p:cNvSpPr>
            <p:nvPr/>
          </p:nvSpPr>
          <p:spPr bwMode="auto">
            <a:xfrm>
              <a:off x="2169" y="23"/>
              <a:ext cx="21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76" name="Freeform 52"/>
            <p:cNvSpPr>
              <a:spLocks noEditPoints="1"/>
            </p:cNvSpPr>
            <p:nvPr/>
          </p:nvSpPr>
          <p:spPr>
            <a:xfrm>
              <a:off x="2169" y="225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2"/>
                </a:cxn>
                <a:cxn ang="0">
                  <a:pos x="110" y="512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9"/>
                </a:cxn>
                <a:cxn ang="0">
                  <a:pos x="0" y="1540"/>
                </a:cxn>
                <a:cxn ang="0">
                  <a:pos x="110" y="1540"/>
                </a:cxn>
                <a:cxn ang="0">
                  <a:pos x="110" y="1029"/>
                </a:cxn>
                <a:cxn ang="0">
                  <a:pos x="0" y="1029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77" name="Freeform 53"/>
            <p:cNvSpPr>
              <a:spLocks noEditPoints="1"/>
            </p:cNvSpPr>
            <p:nvPr/>
          </p:nvSpPr>
          <p:spPr>
            <a:xfrm>
              <a:off x="2169" y="630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10" y="510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10" y="1530"/>
                </a:cxn>
                <a:cxn ang="0">
                  <a:pos x="11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78" name="Freeform 54"/>
            <p:cNvSpPr>
              <a:spLocks noEditPoints="1"/>
            </p:cNvSpPr>
            <p:nvPr/>
          </p:nvSpPr>
          <p:spPr>
            <a:xfrm>
              <a:off x="2169" y="1034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10" y="510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10" y="1530"/>
                </a:cxn>
                <a:cxn ang="0">
                  <a:pos x="11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79" name="Freeform 55"/>
            <p:cNvSpPr>
              <a:spLocks noEditPoints="1"/>
            </p:cNvSpPr>
            <p:nvPr/>
          </p:nvSpPr>
          <p:spPr>
            <a:xfrm>
              <a:off x="2169" y="1438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2"/>
                </a:cxn>
                <a:cxn ang="0">
                  <a:pos x="110" y="512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9"/>
                </a:cxn>
                <a:cxn ang="0">
                  <a:pos x="0" y="1540"/>
                </a:cxn>
                <a:cxn ang="0">
                  <a:pos x="110" y="1540"/>
                </a:cxn>
                <a:cxn ang="0">
                  <a:pos x="110" y="1029"/>
                </a:cxn>
                <a:cxn ang="0">
                  <a:pos x="0" y="1029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80" name="Freeform 56"/>
            <p:cNvSpPr>
              <a:spLocks noEditPoints="1"/>
            </p:cNvSpPr>
            <p:nvPr/>
          </p:nvSpPr>
          <p:spPr>
            <a:xfrm>
              <a:off x="2169" y="1843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10" y="510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10" y="1530"/>
                </a:cxn>
                <a:cxn ang="0">
                  <a:pos x="11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81" name="Freeform 57"/>
            <p:cNvSpPr>
              <a:spLocks noEditPoints="1"/>
            </p:cNvSpPr>
            <p:nvPr/>
          </p:nvSpPr>
          <p:spPr>
            <a:xfrm>
              <a:off x="2169" y="2247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2"/>
                </a:cxn>
                <a:cxn ang="0">
                  <a:pos x="110" y="512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9"/>
                </a:cxn>
                <a:cxn ang="0">
                  <a:pos x="0" y="1540"/>
                </a:cxn>
                <a:cxn ang="0">
                  <a:pos x="110" y="1540"/>
                </a:cxn>
                <a:cxn ang="0">
                  <a:pos x="110" y="1029"/>
                </a:cxn>
                <a:cxn ang="0">
                  <a:pos x="0" y="1029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82" name="Freeform 58"/>
            <p:cNvSpPr>
              <a:spLocks noEditPoints="1"/>
            </p:cNvSpPr>
            <p:nvPr/>
          </p:nvSpPr>
          <p:spPr>
            <a:xfrm>
              <a:off x="2169" y="2652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10" y="510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10" y="1530"/>
                </a:cxn>
                <a:cxn ang="0">
                  <a:pos x="11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83" name="Freeform 59"/>
            <p:cNvSpPr>
              <a:spLocks noEditPoints="1"/>
            </p:cNvSpPr>
            <p:nvPr/>
          </p:nvSpPr>
          <p:spPr>
            <a:xfrm>
              <a:off x="2169" y="3056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10" y="510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10" y="1530"/>
                </a:cxn>
                <a:cxn ang="0">
                  <a:pos x="11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84" name="Freeform 60"/>
            <p:cNvSpPr>
              <a:spLocks noEditPoints="1"/>
            </p:cNvSpPr>
            <p:nvPr/>
          </p:nvSpPr>
          <p:spPr>
            <a:xfrm>
              <a:off x="2169" y="3461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10" y="510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10" y="1530"/>
                </a:cxn>
                <a:cxn ang="0">
                  <a:pos x="11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85" name="Freeform 61"/>
            <p:cNvSpPr>
              <a:spLocks noEditPoints="1"/>
            </p:cNvSpPr>
            <p:nvPr/>
          </p:nvSpPr>
          <p:spPr>
            <a:xfrm>
              <a:off x="2169" y="3865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10" y="510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10" y="1530"/>
                </a:cxn>
                <a:cxn ang="0">
                  <a:pos x="11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91" name="Rectangle 62"/>
            <p:cNvSpPr>
              <a:spLocks noChangeArrowheads="1"/>
            </p:cNvSpPr>
            <p:nvPr/>
          </p:nvSpPr>
          <p:spPr bwMode="auto">
            <a:xfrm>
              <a:off x="2169" y="4269"/>
              <a:ext cx="21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92" name="Rectangle 63"/>
            <p:cNvSpPr>
              <a:spLocks noChangeArrowheads="1"/>
            </p:cNvSpPr>
            <p:nvPr/>
          </p:nvSpPr>
          <p:spPr bwMode="auto">
            <a:xfrm>
              <a:off x="2620" y="23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88" name="Freeform 64"/>
            <p:cNvSpPr>
              <a:spLocks noEditPoints="1"/>
            </p:cNvSpPr>
            <p:nvPr/>
          </p:nvSpPr>
          <p:spPr>
            <a:xfrm>
              <a:off x="2620" y="225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2"/>
                </a:cxn>
                <a:cxn ang="0">
                  <a:pos x="100" y="512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9"/>
                </a:cxn>
                <a:cxn ang="0">
                  <a:pos x="0" y="1540"/>
                </a:cxn>
                <a:cxn ang="0">
                  <a:pos x="100" y="1540"/>
                </a:cxn>
                <a:cxn ang="0">
                  <a:pos x="100" y="1029"/>
                </a:cxn>
                <a:cxn ang="0">
                  <a:pos x="0" y="1029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89" name="Freeform 65"/>
            <p:cNvSpPr>
              <a:spLocks noEditPoints="1"/>
            </p:cNvSpPr>
            <p:nvPr/>
          </p:nvSpPr>
          <p:spPr>
            <a:xfrm>
              <a:off x="2620" y="630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90" name="Freeform 66"/>
            <p:cNvSpPr>
              <a:spLocks noEditPoints="1"/>
            </p:cNvSpPr>
            <p:nvPr/>
          </p:nvSpPr>
          <p:spPr>
            <a:xfrm>
              <a:off x="2620" y="1034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91" name="Freeform 67"/>
            <p:cNvSpPr>
              <a:spLocks noEditPoints="1"/>
            </p:cNvSpPr>
            <p:nvPr/>
          </p:nvSpPr>
          <p:spPr>
            <a:xfrm>
              <a:off x="2620" y="1438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2"/>
                </a:cxn>
                <a:cxn ang="0">
                  <a:pos x="100" y="512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9"/>
                </a:cxn>
                <a:cxn ang="0">
                  <a:pos x="0" y="1540"/>
                </a:cxn>
                <a:cxn ang="0">
                  <a:pos x="100" y="1540"/>
                </a:cxn>
                <a:cxn ang="0">
                  <a:pos x="100" y="1029"/>
                </a:cxn>
                <a:cxn ang="0">
                  <a:pos x="0" y="1029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92" name="Freeform 68"/>
            <p:cNvSpPr>
              <a:spLocks noEditPoints="1"/>
            </p:cNvSpPr>
            <p:nvPr/>
          </p:nvSpPr>
          <p:spPr>
            <a:xfrm>
              <a:off x="2620" y="1843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93" name="Freeform 69"/>
            <p:cNvSpPr>
              <a:spLocks noEditPoints="1"/>
            </p:cNvSpPr>
            <p:nvPr/>
          </p:nvSpPr>
          <p:spPr>
            <a:xfrm>
              <a:off x="2620" y="2247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2"/>
                </a:cxn>
                <a:cxn ang="0">
                  <a:pos x="100" y="512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9"/>
                </a:cxn>
                <a:cxn ang="0">
                  <a:pos x="0" y="1540"/>
                </a:cxn>
                <a:cxn ang="0">
                  <a:pos x="100" y="1540"/>
                </a:cxn>
                <a:cxn ang="0">
                  <a:pos x="100" y="1029"/>
                </a:cxn>
                <a:cxn ang="0">
                  <a:pos x="0" y="1029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94" name="Freeform 70"/>
            <p:cNvSpPr>
              <a:spLocks noEditPoints="1"/>
            </p:cNvSpPr>
            <p:nvPr/>
          </p:nvSpPr>
          <p:spPr>
            <a:xfrm>
              <a:off x="2620" y="2652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95" name="Freeform 71"/>
            <p:cNvSpPr>
              <a:spLocks noEditPoints="1"/>
            </p:cNvSpPr>
            <p:nvPr/>
          </p:nvSpPr>
          <p:spPr>
            <a:xfrm>
              <a:off x="2620" y="3056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96" name="Freeform 72"/>
            <p:cNvSpPr>
              <a:spLocks noEditPoints="1"/>
            </p:cNvSpPr>
            <p:nvPr/>
          </p:nvSpPr>
          <p:spPr>
            <a:xfrm>
              <a:off x="2620" y="3461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97" name="Freeform 73"/>
            <p:cNvSpPr>
              <a:spLocks noEditPoints="1"/>
            </p:cNvSpPr>
            <p:nvPr/>
          </p:nvSpPr>
          <p:spPr>
            <a:xfrm>
              <a:off x="2620" y="3865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03" name="Rectangle 74"/>
            <p:cNvSpPr>
              <a:spLocks noChangeArrowheads="1"/>
            </p:cNvSpPr>
            <p:nvPr/>
          </p:nvSpPr>
          <p:spPr bwMode="auto">
            <a:xfrm>
              <a:off x="2620" y="4269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04" name="Rectangle 75"/>
            <p:cNvSpPr>
              <a:spLocks noChangeArrowheads="1"/>
            </p:cNvSpPr>
            <p:nvPr/>
          </p:nvSpPr>
          <p:spPr bwMode="auto">
            <a:xfrm>
              <a:off x="3065" y="23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00" name="Freeform 76"/>
            <p:cNvSpPr>
              <a:spLocks noEditPoints="1"/>
            </p:cNvSpPr>
            <p:nvPr/>
          </p:nvSpPr>
          <p:spPr>
            <a:xfrm>
              <a:off x="3065" y="225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2"/>
                </a:cxn>
                <a:cxn ang="0">
                  <a:pos x="100" y="512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9"/>
                </a:cxn>
                <a:cxn ang="0">
                  <a:pos x="0" y="1540"/>
                </a:cxn>
                <a:cxn ang="0">
                  <a:pos x="100" y="1540"/>
                </a:cxn>
                <a:cxn ang="0">
                  <a:pos x="100" y="1029"/>
                </a:cxn>
                <a:cxn ang="0">
                  <a:pos x="0" y="1029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01" name="Freeform 77"/>
            <p:cNvSpPr>
              <a:spLocks noEditPoints="1"/>
            </p:cNvSpPr>
            <p:nvPr/>
          </p:nvSpPr>
          <p:spPr>
            <a:xfrm>
              <a:off x="3065" y="630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02" name="Freeform 78"/>
            <p:cNvSpPr>
              <a:spLocks noEditPoints="1"/>
            </p:cNvSpPr>
            <p:nvPr/>
          </p:nvSpPr>
          <p:spPr>
            <a:xfrm>
              <a:off x="3065" y="1034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03" name="Freeform 79"/>
            <p:cNvSpPr>
              <a:spLocks noEditPoints="1"/>
            </p:cNvSpPr>
            <p:nvPr/>
          </p:nvSpPr>
          <p:spPr>
            <a:xfrm>
              <a:off x="3065" y="1438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2"/>
                </a:cxn>
                <a:cxn ang="0">
                  <a:pos x="100" y="512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9"/>
                </a:cxn>
                <a:cxn ang="0">
                  <a:pos x="0" y="1540"/>
                </a:cxn>
                <a:cxn ang="0">
                  <a:pos x="100" y="1540"/>
                </a:cxn>
                <a:cxn ang="0">
                  <a:pos x="100" y="1029"/>
                </a:cxn>
                <a:cxn ang="0">
                  <a:pos x="0" y="1029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04" name="Freeform 80"/>
            <p:cNvSpPr>
              <a:spLocks noEditPoints="1"/>
            </p:cNvSpPr>
            <p:nvPr/>
          </p:nvSpPr>
          <p:spPr>
            <a:xfrm>
              <a:off x="3065" y="1843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05" name="Freeform 81"/>
            <p:cNvSpPr>
              <a:spLocks noEditPoints="1"/>
            </p:cNvSpPr>
            <p:nvPr/>
          </p:nvSpPr>
          <p:spPr>
            <a:xfrm>
              <a:off x="3065" y="2247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2"/>
                </a:cxn>
                <a:cxn ang="0">
                  <a:pos x="100" y="512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9"/>
                </a:cxn>
                <a:cxn ang="0">
                  <a:pos x="0" y="1540"/>
                </a:cxn>
                <a:cxn ang="0">
                  <a:pos x="100" y="1540"/>
                </a:cxn>
                <a:cxn ang="0">
                  <a:pos x="100" y="1029"/>
                </a:cxn>
                <a:cxn ang="0">
                  <a:pos x="0" y="1029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06" name="Freeform 82"/>
            <p:cNvSpPr>
              <a:spLocks noEditPoints="1"/>
            </p:cNvSpPr>
            <p:nvPr/>
          </p:nvSpPr>
          <p:spPr>
            <a:xfrm>
              <a:off x="3065" y="2652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07" name="Freeform 83"/>
            <p:cNvSpPr>
              <a:spLocks noEditPoints="1"/>
            </p:cNvSpPr>
            <p:nvPr/>
          </p:nvSpPr>
          <p:spPr>
            <a:xfrm>
              <a:off x="3065" y="3056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08" name="Freeform 84"/>
            <p:cNvSpPr>
              <a:spLocks noEditPoints="1"/>
            </p:cNvSpPr>
            <p:nvPr/>
          </p:nvSpPr>
          <p:spPr>
            <a:xfrm>
              <a:off x="3065" y="3461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09" name="Freeform 85"/>
            <p:cNvSpPr>
              <a:spLocks noEditPoints="1"/>
            </p:cNvSpPr>
            <p:nvPr/>
          </p:nvSpPr>
          <p:spPr>
            <a:xfrm>
              <a:off x="3065" y="3865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15" name="Rectangle 86"/>
            <p:cNvSpPr>
              <a:spLocks noChangeArrowheads="1"/>
            </p:cNvSpPr>
            <p:nvPr/>
          </p:nvSpPr>
          <p:spPr bwMode="auto">
            <a:xfrm>
              <a:off x="3065" y="4269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16" name="Rectangle 87"/>
            <p:cNvSpPr>
              <a:spLocks noChangeArrowheads="1"/>
            </p:cNvSpPr>
            <p:nvPr/>
          </p:nvSpPr>
          <p:spPr bwMode="auto">
            <a:xfrm>
              <a:off x="3510" y="23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12" name="Freeform 88"/>
            <p:cNvSpPr>
              <a:spLocks noEditPoints="1"/>
            </p:cNvSpPr>
            <p:nvPr/>
          </p:nvSpPr>
          <p:spPr>
            <a:xfrm>
              <a:off x="3510" y="225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2"/>
                </a:cxn>
                <a:cxn ang="0">
                  <a:pos x="100" y="512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9"/>
                </a:cxn>
                <a:cxn ang="0">
                  <a:pos x="0" y="1540"/>
                </a:cxn>
                <a:cxn ang="0">
                  <a:pos x="100" y="1540"/>
                </a:cxn>
                <a:cxn ang="0">
                  <a:pos x="100" y="1029"/>
                </a:cxn>
                <a:cxn ang="0">
                  <a:pos x="0" y="1029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13" name="Freeform 89"/>
            <p:cNvSpPr>
              <a:spLocks noEditPoints="1"/>
            </p:cNvSpPr>
            <p:nvPr/>
          </p:nvSpPr>
          <p:spPr>
            <a:xfrm>
              <a:off x="3510" y="630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14" name="Freeform 90"/>
            <p:cNvSpPr>
              <a:spLocks noEditPoints="1"/>
            </p:cNvSpPr>
            <p:nvPr/>
          </p:nvSpPr>
          <p:spPr>
            <a:xfrm>
              <a:off x="3510" y="1034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15" name="Freeform 91"/>
            <p:cNvSpPr>
              <a:spLocks noEditPoints="1"/>
            </p:cNvSpPr>
            <p:nvPr/>
          </p:nvSpPr>
          <p:spPr>
            <a:xfrm>
              <a:off x="3510" y="1438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2"/>
                </a:cxn>
                <a:cxn ang="0">
                  <a:pos x="100" y="512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9"/>
                </a:cxn>
                <a:cxn ang="0">
                  <a:pos x="0" y="1540"/>
                </a:cxn>
                <a:cxn ang="0">
                  <a:pos x="100" y="1540"/>
                </a:cxn>
                <a:cxn ang="0">
                  <a:pos x="100" y="1029"/>
                </a:cxn>
                <a:cxn ang="0">
                  <a:pos x="0" y="1029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16" name="Freeform 92"/>
            <p:cNvSpPr>
              <a:spLocks noEditPoints="1"/>
            </p:cNvSpPr>
            <p:nvPr/>
          </p:nvSpPr>
          <p:spPr>
            <a:xfrm>
              <a:off x="3510" y="1843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17" name="Freeform 93"/>
            <p:cNvSpPr>
              <a:spLocks noEditPoints="1"/>
            </p:cNvSpPr>
            <p:nvPr/>
          </p:nvSpPr>
          <p:spPr>
            <a:xfrm>
              <a:off x="3510" y="2247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2"/>
                </a:cxn>
                <a:cxn ang="0">
                  <a:pos x="100" y="512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9"/>
                </a:cxn>
                <a:cxn ang="0">
                  <a:pos x="0" y="1540"/>
                </a:cxn>
                <a:cxn ang="0">
                  <a:pos x="100" y="1540"/>
                </a:cxn>
                <a:cxn ang="0">
                  <a:pos x="100" y="1029"/>
                </a:cxn>
                <a:cxn ang="0">
                  <a:pos x="0" y="1029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18" name="Freeform 94"/>
            <p:cNvSpPr>
              <a:spLocks noEditPoints="1"/>
            </p:cNvSpPr>
            <p:nvPr/>
          </p:nvSpPr>
          <p:spPr>
            <a:xfrm>
              <a:off x="3510" y="2652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19" name="Freeform 95"/>
            <p:cNvSpPr>
              <a:spLocks noEditPoints="1"/>
            </p:cNvSpPr>
            <p:nvPr/>
          </p:nvSpPr>
          <p:spPr>
            <a:xfrm>
              <a:off x="3510" y="3056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20" name="Freeform 96"/>
            <p:cNvSpPr>
              <a:spLocks noEditPoints="1"/>
            </p:cNvSpPr>
            <p:nvPr/>
          </p:nvSpPr>
          <p:spPr>
            <a:xfrm>
              <a:off x="3510" y="3461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21" name="Freeform 97"/>
            <p:cNvSpPr>
              <a:spLocks noEditPoints="1"/>
            </p:cNvSpPr>
            <p:nvPr/>
          </p:nvSpPr>
          <p:spPr>
            <a:xfrm>
              <a:off x="3510" y="3865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27" name="Rectangle 98"/>
            <p:cNvSpPr>
              <a:spLocks noChangeArrowheads="1"/>
            </p:cNvSpPr>
            <p:nvPr/>
          </p:nvSpPr>
          <p:spPr bwMode="auto">
            <a:xfrm>
              <a:off x="3510" y="4269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28" name="Rectangle 99"/>
            <p:cNvSpPr>
              <a:spLocks noChangeArrowheads="1"/>
            </p:cNvSpPr>
            <p:nvPr/>
          </p:nvSpPr>
          <p:spPr bwMode="auto">
            <a:xfrm>
              <a:off x="3960" y="23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24" name="Freeform 100"/>
            <p:cNvSpPr>
              <a:spLocks noEditPoints="1"/>
            </p:cNvSpPr>
            <p:nvPr/>
          </p:nvSpPr>
          <p:spPr>
            <a:xfrm>
              <a:off x="3960" y="225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2"/>
                </a:cxn>
                <a:cxn ang="0">
                  <a:pos x="100" y="512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9"/>
                </a:cxn>
                <a:cxn ang="0">
                  <a:pos x="0" y="1540"/>
                </a:cxn>
                <a:cxn ang="0">
                  <a:pos x="100" y="1540"/>
                </a:cxn>
                <a:cxn ang="0">
                  <a:pos x="100" y="1029"/>
                </a:cxn>
                <a:cxn ang="0">
                  <a:pos x="0" y="1029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25" name="Freeform 101"/>
            <p:cNvSpPr>
              <a:spLocks noEditPoints="1"/>
            </p:cNvSpPr>
            <p:nvPr/>
          </p:nvSpPr>
          <p:spPr>
            <a:xfrm>
              <a:off x="3960" y="630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26" name="Freeform 102"/>
            <p:cNvSpPr>
              <a:spLocks noEditPoints="1"/>
            </p:cNvSpPr>
            <p:nvPr/>
          </p:nvSpPr>
          <p:spPr>
            <a:xfrm>
              <a:off x="3960" y="1034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27" name="Freeform 103"/>
            <p:cNvSpPr>
              <a:spLocks noEditPoints="1"/>
            </p:cNvSpPr>
            <p:nvPr/>
          </p:nvSpPr>
          <p:spPr>
            <a:xfrm>
              <a:off x="3960" y="1438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2"/>
                </a:cxn>
                <a:cxn ang="0">
                  <a:pos x="100" y="512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9"/>
                </a:cxn>
                <a:cxn ang="0">
                  <a:pos x="0" y="1540"/>
                </a:cxn>
                <a:cxn ang="0">
                  <a:pos x="100" y="1540"/>
                </a:cxn>
                <a:cxn ang="0">
                  <a:pos x="100" y="1029"/>
                </a:cxn>
                <a:cxn ang="0">
                  <a:pos x="0" y="1029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28" name="Freeform 104"/>
            <p:cNvSpPr>
              <a:spLocks noEditPoints="1"/>
            </p:cNvSpPr>
            <p:nvPr/>
          </p:nvSpPr>
          <p:spPr>
            <a:xfrm>
              <a:off x="3960" y="1843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29" name="Freeform 105"/>
            <p:cNvSpPr>
              <a:spLocks noEditPoints="1"/>
            </p:cNvSpPr>
            <p:nvPr/>
          </p:nvSpPr>
          <p:spPr>
            <a:xfrm>
              <a:off x="3960" y="2247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2"/>
                </a:cxn>
                <a:cxn ang="0">
                  <a:pos x="100" y="512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9"/>
                </a:cxn>
                <a:cxn ang="0">
                  <a:pos x="0" y="1540"/>
                </a:cxn>
                <a:cxn ang="0">
                  <a:pos x="100" y="1540"/>
                </a:cxn>
                <a:cxn ang="0">
                  <a:pos x="100" y="1029"/>
                </a:cxn>
                <a:cxn ang="0">
                  <a:pos x="0" y="1029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30" name="Freeform 106"/>
            <p:cNvSpPr>
              <a:spLocks noEditPoints="1"/>
            </p:cNvSpPr>
            <p:nvPr/>
          </p:nvSpPr>
          <p:spPr>
            <a:xfrm>
              <a:off x="3960" y="2652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31" name="Freeform 107"/>
            <p:cNvSpPr>
              <a:spLocks noEditPoints="1"/>
            </p:cNvSpPr>
            <p:nvPr/>
          </p:nvSpPr>
          <p:spPr>
            <a:xfrm>
              <a:off x="3960" y="3056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" name="Freeform 108"/>
            <p:cNvSpPr>
              <a:spLocks noEditPoints="1"/>
            </p:cNvSpPr>
            <p:nvPr/>
          </p:nvSpPr>
          <p:spPr>
            <a:xfrm>
              <a:off x="3960" y="3461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33" name="Freeform 109"/>
            <p:cNvSpPr>
              <a:spLocks noEditPoints="1"/>
            </p:cNvSpPr>
            <p:nvPr/>
          </p:nvSpPr>
          <p:spPr>
            <a:xfrm>
              <a:off x="3960" y="3865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39" name="Rectangle 110"/>
            <p:cNvSpPr>
              <a:spLocks noChangeArrowheads="1"/>
            </p:cNvSpPr>
            <p:nvPr/>
          </p:nvSpPr>
          <p:spPr bwMode="auto">
            <a:xfrm>
              <a:off x="3960" y="4269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40" name="Rectangle 111"/>
            <p:cNvSpPr>
              <a:spLocks noChangeArrowheads="1"/>
            </p:cNvSpPr>
            <p:nvPr/>
          </p:nvSpPr>
          <p:spPr bwMode="auto">
            <a:xfrm>
              <a:off x="4405" y="23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36" name="Freeform 112"/>
            <p:cNvSpPr>
              <a:spLocks noEditPoints="1"/>
            </p:cNvSpPr>
            <p:nvPr/>
          </p:nvSpPr>
          <p:spPr>
            <a:xfrm>
              <a:off x="4405" y="225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2"/>
                </a:cxn>
                <a:cxn ang="0">
                  <a:pos x="100" y="512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9"/>
                </a:cxn>
                <a:cxn ang="0">
                  <a:pos x="0" y="1540"/>
                </a:cxn>
                <a:cxn ang="0">
                  <a:pos x="100" y="1540"/>
                </a:cxn>
                <a:cxn ang="0">
                  <a:pos x="100" y="1029"/>
                </a:cxn>
                <a:cxn ang="0">
                  <a:pos x="0" y="1029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37" name="Freeform 113"/>
            <p:cNvSpPr>
              <a:spLocks noEditPoints="1"/>
            </p:cNvSpPr>
            <p:nvPr/>
          </p:nvSpPr>
          <p:spPr>
            <a:xfrm>
              <a:off x="4405" y="630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38" name="Freeform 114"/>
            <p:cNvSpPr>
              <a:spLocks noEditPoints="1"/>
            </p:cNvSpPr>
            <p:nvPr/>
          </p:nvSpPr>
          <p:spPr>
            <a:xfrm>
              <a:off x="4405" y="1034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39" name="Freeform 115"/>
            <p:cNvSpPr>
              <a:spLocks noEditPoints="1"/>
            </p:cNvSpPr>
            <p:nvPr/>
          </p:nvSpPr>
          <p:spPr>
            <a:xfrm>
              <a:off x="4405" y="1438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2"/>
                </a:cxn>
                <a:cxn ang="0">
                  <a:pos x="100" y="512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9"/>
                </a:cxn>
                <a:cxn ang="0">
                  <a:pos x="0" y="1540"/>
                </a:cxn>
                <a:cxn ang="0">
                  <a:pos x="100" y="1540"/>
                </a:cxn>
                <a:cxn ang="0">
                  <a:pos x="100" y="1029"/>
                </a:cxn>
                <a:cxn ang="0">
                  <a:pos x="0" y="1029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40" name="Freeform 116"/>
            <p:cNvSpPr>
              <a:spLocks noEditPoints="1"/>
            </p:cNvSpPr>
            <p:nvPr/>
          </p:nvSpPr>
          <p:spPr>
            <a:xfrm>
              <a:off x="4405" y="1843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41" name="Freeform 117"/>
            <p:cNvSpPr>
              <a:spLocks noEditPoints="1"/>
            </p:cNvSpPr>
            <p:nvPr/>
          </p:nvSpPr>
          <p:spPr>
            <a:xfrm>
              <a:off x="4405" y="2247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2"/>
                </a:cxn>
                <a:cxn ang="0">
                  <a:pos x="100" y="512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9"/>
                </a:cxn>
                <a:cxn ang="0">
                  <a:pos x="0" y="1540"/>
                </a:cxn>
                <a:cxn ang="0">
                  <a:pos x="100" y="1540"/>
                </a:cxn>
                <a:cxn ang="0">
                  <a:pos x="100" y="1029"/>
                </a:cxn>
                <a:cxn ang="0">
                  <a:pos x="0" y="1029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42" name="Freeform 118"/>
            <p:cNvSpPr>
              <a:spLocks noEditPoints="1"/>
            </p:cNvSpPr>
            <p:nvPr/>
          </p:nvSpPr>
          <p:spPr>
            <a:xfrm>
              <a:off x="4405" y="2652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" name="Freeform 119"/>
            <p:cNvSpPr>
              <a:spLocks noEditPoints="1"/>
            </p:cNvSpPr>
            <p:nvPr/>
          </p:nvSpPr>
          <p:spPr>
            <a:xfrm>
              <a:off x="4405" y="3056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" name="Freeform 120"/>
            <p:cNvSpPr>
              <a:spLocks noEditPoints="1"/>
            </p:cNvSpPr>
            <p:nvPr/>
          </p:nvSpPr>
          <p:spPr>
            <a:xfrm>
              <a:off x="4405" y="3461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45" name="Freeform 121"/>
            <p:cNvSpPr>
              <a:spLocks noEditPoints="1"/>
            </p:cNvSpPr>
            <p:nvPr/>
          </p:nvSpPr>
          <p:spPr>
            <a:xfrm>
              <a:off x="4405" y="3865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51" name="Rectangle 122"/>
            <p:cNvSpPr>
              <a:spLocks noChangeArrowheads="1"/>
            </p:cNvSpPr>
            <p:nvPr/>
          </p:nvSpPr>
          <p:spPr bwMode="auto">
            <a:xfrm>
              <a:off x="4405" y="4269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52" name="Rectangle 123"/>
            <p:cNvSpPr>
              <a:spLocks noChangeArrowheads="1"/>
            </p:cNvSpPr>
            <p:nvPr/>
          </p:nvSpPr>
          <p:spPr bwMode="auto">
            <a:xfrm>
              <a:off x="4850" y="23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48" name="Freeform 124"/>
            <p:cNvSpPr>
              <a:spLocks noEditPoints="1"/>
            </p:cNvSpPr>
            <p:nvPr/>
          </p:nvSpPr>
          <p:spPr>
            <a:xfrm>
              <a:off x="4850" y="225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2"/>
                </a:cxn>
                <a:cxn ang="0">
                  <a:pos x="100" y="512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9"/>
                </a:cxn>
                <a:cxn ang="0">
                  <a:pos x="0" y="1540"/>
                </a:cxn>
                <a:cxn ang="0">
                  <a:pos x="100" y="1540"/>
                </a:cxn>
                <a:cxn ang="0">
                  <a:pos x="100" y="1029"/>
                </a:cxn>
                <a:cxn ang="0">
                  <a:pos x="0" y="1029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49" name="Freeform 125"/>
            <p:cNvSpPr>
              <a:spLocks noEditPoints="1"/>
            </p:cNvSpPr>
            <p:nvPr/>
          </p:nvSpPr>
          <p:spPr>
            <a:xfrm>
              <a:off x="4850" y="630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50" name="Freeform 126"/>
            <p:cNvSpPr>
              <a:spLocks noEditPoints="1"/>
            </p:cNvSpPr>
            <p:nvPr/>
          </p:nvSpPr>
          <p:spPr>
            <a:xfrm>
              <a:off x="4850" y="1034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51" name="Freeform 127"/>
            <p:cNvSpPr>
              <a:spLocks noEditPoints="1"/>
            </p:cNvSpPr>
            <p:nvPr/>
          </p:nvSpPr>
          <p:spPr>
            <a:xfrm>
              <a:off x="4850" y="1438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2"/>
                </a:cxn>
                <a:cxn ang="0">
                  <a:pos x="100" y="512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9"/>
                </a:cxn>
                <a:cxn ang="0">
                  <a:pos x="0" y="1540"/>
                </a:cxn>
                <a:cxn ang="0">
                  <a:pos x="100" y="1540"/>
                </a:cxn>
                <a:cxn ang="0">
                  <a:pos x="100" y="1029"/>
                </a:cxn>
                <a:cxn ang="0">
                  <a:pos x="0" y="1029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52" name="Freeform 128"/>
            <p:cNvSpPr>
              <a:spLocks noEditPoints="1"/>
            </p:cNvSpPr>
            <p:nvPr/>
          </p:nvSpPr>
          <p:spPr>
            <a:xfrm>
              <a:off x="4850" y="1843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53" name="Freeform 129"/>
            <p:cNvSpPr>
              <a:spLocks noEditPoints="1"/>
            </p:cNvSpPr>
            <p:nvPr/>
          </p:nvSpPr>
          <p:spPr>
            <a:xfrm>
              <a:off x="4850" y="2247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2"/>
                </a:cxn>
                <a:cxn ang="0">
                  <a:pos x="100" y="512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9"/>
                </a:cxn>
                <a:cxn ang="0">
                  <a:pos x="0" y="1540"/>
                </a:cxn>
                <a:cxn ang="0">
                  <a:pos x="100" y="1540"/>
                </a:cxn>
                <a:cxn ang="0">
                  <a:pos x="100" y="1029"/>
                </a:cxn>
                <a:cxn ang="0">
                  <a:pos x="0" y="1029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54" name="Freeform 130"/>
            <p:cNvSpPr>
              <a:spLocks noEditPoints="1"/>
            </p:cNvSpPr>
            <p:nvPr/>
          </p:nvSpPr>
          <p:spPr>
            <a:xfrm>
              <a:off x="4850" y="2652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" name="Freeform 131"/>
            <p:cNvSpPr>
              <a:spLocks noEditPoints="1"/>
            </p:cNvSpPr>
            <p:nvPr/>
          </p:nvSpPr>
          <p:spPr>
            <a:xfrm>
              <a:off x="4850" y="3056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" name="Freeform 132"/>
            <p:cNvSpPr>
              <a:spLocks noEditPoints="1"/>
            </p:cNvSpPr>
            <p:nvPr/>
          </p:nvSpPr>
          <p:spPr>
            <a:xfrm>
              <a:off x="4850" y="3461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57" name="Freeform 133"/>
            <p:cNvSpPr>
              <a:spLocks noEditPoints="1"/>
            </p:cNvSpPr>
            <p:nvPr/>
          </p:nvSpPr>
          <p:spPr>
            <a:xfrm>
              <a:off x="4850" y="3865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63" name="Rectangle 134"/>
            <p:cNvSpPr>
              <a:spLocks noChangeArrowheads="1"/>
            </p:cNvSpPr>
            <p:nvPr/>
          </p:nvSpPr>
          <p:spPr bwMode="auto">
            <a:xfrm>
              <a:off x="4850" y="4269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64" name="Rectangle 135"/>
            <p:cNvSpPr>
              <a:spLocks noChangeArrowheads="1"/>
            </p:cNvSpPr>
            <p:nvPr/>
          </p:nvSpPr>
          <p:spPr bwMode="auto">
            <a:xfrm>
              <a:off x="5300" y="23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60" name="Freeform 136"/>
            <p:cNvSpPr>
              <a:spLocks noEditPoints="1"/>
            </p:cNvSpPr>
            <p:nvPr/>
          </p:nvSpPr>
          <p:spPr>
            <a:xfrm>
              <a:off x="5300" y="225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2"/>
                </a:cxn>
                <a:cxn ang="0">
                  <a:pos x="100" y="512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9"/>
                </a:cxn>
                <a:cxn ang="0">
                  <a:pos x="0" y="1540"/>
                </a:cxn>
                <a:cxn ang="0">
                  <a:pos x="100" y="1540"/>
                </a:cxn>
                <a:cxn ang="0">
                  <a:pos x="100" y="1029"/>
                </a:cxn>
                <a:cxn ang="0">
                  <a:pos x="0" y="1029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61" name="Freeform 137"/>
            <p:cNvSpPr>
              <a:spLocks noEditPoints="1"/>
            </p:cNvSpPr>
            <p:nvPr/>
          </p:nvSpPr>
          <p:spPr>
            <a:xfrm>
              <a:off x="5300" y="630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62" name="Freeform 138"/>
            <p:cNvSpPr>
              <a:spLocks noEditPoints="1"/>
            </p:cNvSpPr>
            <p:nvPr/>
          </p:nvSpPr>
          <p:spPr>
            <a:xfrm>
              <a:off x="5300" y="1034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63" name="Freeform 139"/>
            <p:cNvSpPr>
              <a:spLocks noEditPoints="1"/>
            </p:cNvSpPr>
            <p:nvPr/>
          </p:nvSpPr>
          <p:spPr>
            <a:xfrm>
              <a:off x="5300" y="1438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2"/>
                </a:cxn>
                <a:cxn ang="0">
                  <a:pos x="100" y="512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9"/>
                </a:cxn>
                <a:cxn ang="0">
                  <a:pos x="0" y="1540"/>
                </a:cxn>
                <a:cxn ang="0">
                  <a:pos x="100" y="1540"/>
                </a:cxn>
                <a:cxn ang="0">
                  <a:pos x="100" y="1029"/>
                </a:cxn>
                <a:cxn ang="0">
                  <a:pos x="0" y="1029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64" name="Freeform 140"/>
            <p:cNvSpPr>
              <a:spLocks noEditPoints="1"/>
            </p:cNvSpPr>
            <p:nvPr/>
          </p:nvSpPr>
          <p:spPr>
            <a:xfrm>
              <a:off x="5300" y="1843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65" name="Freeform 141"/>
            <p:cNvSpPr>
              <a:spLocks noEditPoints="1"/>
            </p:cNvSpPr>
            <p:nvPr/>
          </p:nvSpPr>
          <p:spPr>
            <a:xfrm>
              <a:off x="5300" y="2247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2"/>
                </a:cxn>
                <a:cxn ang="0">
                  <a:pos x="100" y="512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9"/>
                </a:cxn>
                <a:cxn ang="0">
                  <a:pos x="0" y="1540"/>
                </a:cxn>
                <a:cxn ang="0">
                  <a:pos x="100" y="1540"/>
                </a:cxn>
                <a:cxn ang="0">
                  <a:pos x="100" y="1029"/>
                </a:cxn>
                <a:cxn ang="0">
                  <a:pos x="0" y="1029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66" name="Freeform 142"/>
            <p:cNvSpPr>
              <a:spLocks noEditPoints="1"/>
            </p:cNvSpPr>
            <p:nvPr/>
          </p:nvSpPr>
          <p:spPr>
            <a:xfrm>
              <a:off x="5300" y="2652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" name="Freeform 143"/>
            <p:cNvSpPr>
              <a:spLocks noEditPoints="1"/>
            </p:cNvSpPr>
            <p:nvPr/>
          </p:nvSpPr>
          <p:spPr>
            <a:xfrm>
              <a:off x="5300" y="3056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8" name="Freeform 144"/>
            <p:cNvSpPr>
              <a:spLocks noEditPoints="1"/>
            </p:cNvSpPr>
            <p:nvPr/>
          </p:nvSpPr>
          <p:spPr>
            <a:xfrm>
              <a:off x="5300" y="3461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69" name="Freeform 145"/>
            <p:cNvSpPr>
              <a:spLocks noEditPoints="1"/>
            </p:cNvSpPr>
            <p:nvPr/>
          </p:nvSpPr>
          <p:spPr>
            <a:xfrm>
              <a:off x="5300" y="3865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75" name="Rectangle 146"/>
            <p:cNvSpPr>
              <a:spLocks noChangeArrowheads="1"/>
            </p:cNvSpPr>
            <p:nvPr/>
          </p:nvSpPr>
          <p:spPr bwMode="auto">
            <a:xfrm>
              <a:off x="5300" y="4269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71" name="Freeform 147"/>
            <p:cNvSpPr/>
            <p:nvPr/>
          </p:nvSpPr>
          <p:spPr>
            <a:xfrm>
              <a:off x="349" y="3304"/>
              <a:ext cx="20" cy="10"/>
            </a:xfrm>
            <a:custGeom>
              <a:avLst/>
              <a:gdLst/>
              <a:ahLst/>
              <a:cxnLst>
                <a:cxn ang="0">
                  <a:pos x="0" y="25"/>
                </a:cxn>
                <a:cxn ang="0">
                  <a:pos x="0" y="25"/>
                </a:cxn>
              </a:cxnLst>
              <a:pathLst>
                <a:path w="4" h="2">
                  <a:moveTo>
                    <a:pt x="0" y="1"/>
                  </a:moveTo>
                  <a:cubicBezTo>
                    <a:pt x="1" y="2"/>
                    <a:pt x="4" y="0"/>
                    <a:pt x="0" y="1"/>
                  </a:cubicBez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</p:grpSp>
      <p:grpSp>
        <p:nvGrpSpPr>
          <p:cNvPr id="1172" name="Group 148"/>
          <p:cNvGrpSpPr/>
          <p:nvPr/>
        </p:nvGrpSpPr>
        <p:grpSpPr>
          <a:xfrm>
            <a:off x="1066800" y="3444875"/>
            <a:ext cx="533400" cy="492125"/>
            <a:chOff x="96" y="2784"/>
            <a:chExt cx="1062" cy="981"/>
          </a:xfrm>
        </p:grpSpPr>
        <p:sp>
          <p:nvSpPr>
            <p:cNvPr id="1173" name="Freeform 149"/>
            <p:cNvSpPr/>
            <p:nvPr userDrawn="1"/>
          </p:nvSpPr>
          <p:spPr>
            <a:xfrm>
              <a:off x="121" y="2784"/>
              <a:ext cx="207" cy="81"/>
            </a:xfrm>
            <a:custGeom>
              <a:avLst/>
              <a:gdLst/>
              <a:ahLst/>
              <a:cxnLst>
                <a:cxn ang="0">
                  <a:pos x="762" y="309"/>
                </a:cxn>
                <a:cxn ang="0">
                  <a:pos x="944" y="258"/>
                </a:cxn>
                <a:cxn ang="0">
                  <a:pos x="969" y="233"/>
                </a:cxn>
                <a:cxn ang="0">
                  <a:pos x="793" y="25"/>
                </a:cxn>
                <a:cxn ang="0">
                  <a:pos x="202" y="284"/>
                </a:cxn>
                <a:cxn ang="0">
                  <a:pos x="762" y="309"/>
                </a:cxn>
              </a:cxnLst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74" name="Freeform 150"/>
            <p:cNvSpPr>
              <a:spLocks noEditPoints="1"/>
            </p:cNvSpPr>
            <p:nvPr userDrawn="1"/>
          </p:nvSpPr>
          <p:spPr>
            <a:xfrm>
              <a:off x="96" y="2789"/>
              <a:ext cx="1062" cy="976"/>
            </a:xfrm>
            <a:custGeom>
              <a:avLst/>
              <a:gdLst/>
              <a:ahLst/>
              <a:cxnLst>
                <a:cxn ang="0">
                  <a:pos x="4167" y="3965"/>
                </a:cxn>
                <a:cxn ang="0">
                  <a:pos x="3889" y="3196"/>
                </a:cxn>
                <a:cxn ang="0">
                  <a:pos x="3631" y="2534"/>
                </a:cxn>
                <a:cxn ang="0">
                  <a:pos x="4218" y="2377"/>
                </a:cxn>
                <a:cxn ang="0">
                  <a:pos x="3732" y="2099"/>
                </a:cxn>
                <a:cxn ang="0">
                  <a:pos x="4015" y="2124"/>
                </a:cxn>
                <a:cxn ang="0">
                  <a:pos x="4015" y="1967"/>
                </a:cxn>
                <a:cxn ang="0">
                  <a:pos x="3454" y="1992"/>
                </a:cxn>
                <a:cxn ang="0">
                  <a:pos x="3272" y="3196"/>
                </a:cxn>
                <a:cxn ang="0">
                  <a:pos x="3171" y="2149"/>
                </a:cxn>
                <a:cxn ang="0">
                  <a:pos x="3019" y="1714"/>
                </a:cxn>
                <a:cxn ang="0">
                  <a:pos x="3171" y="1305"/>
                </a:cxn>
                <a:cxn ang="0">
                  <a:pos x="3095" y="946"/>
                </a:cxn>
                <a:cxn ang="0">
                  <a:pos x="3044" y="612"/>
                </a:cxn>
                <a:cxn ang="0">
                  <a:pos x="3378" y="996"/>
                </a:cxn>
                <a:cxn ang="0">
                  <a:pos x="3813" y="460"/>
                </a:cxn>
                <a:cxn ang="0">
                  <a:pos x="3757" y="920"/>
                </a:cxn>
                <a:cxn ang="0">
                  <a:pos x="3656" y="1229"/>
                </a:cxn>
                <a:cxn ang="0">
                  <a:pos x="3682" y="1714"/>
                </a:cxn>
                <a:cxn ang="0">
                  <a:pos x="5087" y="743"/>
                </a:cxn>
                <a:cxn ang="0">
                  <a:pos x="2301" y="25"/>
                </a:cxn>
                <a:cxn ang="0">
                  <a:pos x="1431" y="202"/>
                </a:cxn>
                <a:cxn ang="0">
                  <a:pos x="2175" y="308"/>
                </a:cxn>
                <a:cxn ang="0">
                  <a:pos x="1532" y="561"/>
                </a:cxn>
                <a:cxn ang="0">
                  <a:pos x="1482" y="743"/>
                </a:cxn>
                <a:cxn ang="0">
                  <a:pos x="971" y="435"/>
                </a:cxn>
                <a:cxn ang="0">
                  <a:pos x="334" y="2943"/>
                </a:cxn>
                <a:cxn ang="0">
                  <a:pos x="1558" y="3732"/>
                </a:cxn>
                <a:cxn ang="0">
                  <a:pos x="1153" y="3403"/>
                </a:cxn>
                <a:cxn ang="0">
                  <a:pos x="895" y="3707"/>
                </a:cxn>
                <a:cxn ang="0">
                  <a:pos x="819" y="3272"/>
                </a:cxn>
                <a:cxn ang="0">
                  <a:pos x="1178" y="2200"/>
                </a:cxn>
                <a:cxn ang="0">
                  <a:pos x="1714" y="2124"/>
                </a:cxn>
                <a:cxn ang="0">
                  <a:pos x="1816" y="2427"/>
                </a:cxn>
                <a:cxn ang="0">
                  <a:pos x="1558" y="3095"/>
                </a:cxn>
                <a:cxn ang="0">
                  <a:pos x="2326" y="4602"/>
                </a:cxn>
                <a:cxn ang="0">
                  <a:pos x="4759" y="4243"/>
                </a:cxn>
                <a:cxn ang="0">
                  <a:pos x="4653" y="1689"/>
                </a:cxn>
                <a:cxn ang="0">
                  <a:pos x="4218" y="1532"/>
                </a:cxn>
                <a:cxn ang="0">
                  <a:pos x="2888" y="1558"/>
                </a:cxn>
                <a:cxn ang="0">
                  <a:pos x="2761" y="2225"/>
                </a:cxn>
                <a:cxn ang="0">
                  <a:pos x="2918" y="1279"/>
                </a:cxn>
                <a:cxn ang="0">
                  <a:pos x="2276" y="662"/>
                </a:cxn>
                <a:cxn ang="0">
                  <a:pos x="2685" y="895"/>
                </a:cxn>
                <a:cxn ang="0">
                  <a:pos x="1558" y="1841"/>
                </a:cxn>
                <a:cxn ang="0">
                  <a:pos x="612" y="946"/>
                </a:cxn>
                <a:cxn ang="0">
                  <a:pos x="1740" y="1022"/>
                </a:cxn>
                <a:cxn ang="0">
                  <a:pos x="2023" y="1022"/>
                </a:cxn>
                <a:cxn ang="0">
                  <a:pos x="2761" y="1153"/>
                </a:cxn>
                <a:cxn ang="0">
                  <a:pos x="2534" y="2377"/>
                </a:cxn>
                <a:cxn ang="0">
                  <a:pos x="2377" y="1305"/>
                </a:cxn>
                <a:cxn ang="0">
                  <a:pos x="1558" y="1841"/>
                </a:cxn>
                <a:cxn ang="0">
                  <a:pos x="2048" y="2099"/>
                </a:cxn>
                <a:cxn ang="0">
                  <a:pos x="2250" y="1482"/>
                </a:cxn>
                <a:cxn ang="0">
                  <a:pos x="2609" y="3707"/>
                </a:cxn>
                <a:cxn ang="0">
                  <a:pos x="2099" y="2453"/>
                </a:cxn>
                <a:cxn ang="0">
                  <a:pos x="2994" y="2711"/>
                </a:cxn>
              </a:cxnLst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75" name="Freeform 151"/>
            <p:cNvSpPr/>
            <p:nvPr userDrawn="1"/>
          </p:nvSpPr>
          <p:spPr>
            <a:xfrm>
              <a:off x="348" y="3254"/>
              <a:ext cx="86" cy="102"/>
            </a:xfrm>
            <a:custGeom>
              <a:avLst/>
              <a:gdLst/>
              <a:ahLst/>
              <a:cxnLst>
                <a:cxn ang="0">
                  <a:pos x="359" y="133"/>
                </a:cxn>
                <a:cxn ang="0">
                  <a:pos x="233" y="520"/>
                </a:cxn>
                <a:cxn ang="0">
                  <a:pos x="359" y="133"/>
                </a:cxn>
              </a:cxnLst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76" name="Freeform 152"/>
            <p:cNvSpPr/>
            <p:nvPr userDrawn="1"/>
          </p:nvSpPr>
          <p:spPr>
            <a:xfrm>
              <a:off x="267" y="3295"/>
              <a:ext cx="76" cy="136"/>
            </a:xfrm>
            <a:custGeom>
              <a:avLst/>
              <a:gdLst/>
              <a:ahLst/>
              <a:cxnLst>
                <a:cxn ang="0">
                  <a:pos x="177" y="252"/>
                </a:cxn>
                <a:cxn ang="0">
                  <a:pos x="101" y="635"/>
                </a:cxn>
                <a:cxn ang="0">
                  <a:pos x="385" y="408"/>
                </a:cxn>
                <a:cxn ang="0">
                  <a:pos x="334" y="201"/>
                </a:cxn>
                <a:cxn ang="0">
                  <a:pos x="177" y="252"/>
                </a:cxn>
              </a:cxnLst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77" name="Freeform 153"/>
            <p:cNvSpPr/>
            <p:nvPr userDrawn="1"/>
          </p:nvSpPr>
          <p:spPr>
            <a:xfrm>
              <a:off x="222" y="3022"/>
              <a:ext cx="243" cy="116"/>
            </a:xfrm>
            <a:custGeom>
              <a:avLst/>
              <a:gdLst/>
              <a:ahLst/>
              <a:cxnLst>
                <a:cxn ang="0">
                  <a:pos x="1028" y="50"/>
                </a:cxn>
                <a:cxn ang="0">
                  <a:pos x="233" y="25"/>
                </a:cxn>
                <a:cxn ang="0">
                  <a:pos x="25" y="227"/>
                </a:cxn>
                <a:cxn ang="0">
                  <a:pos x="562" y="535"/>
                </a:cxn>
                <a:cxn ang="0">
                  <a:pos x="871" y="509"/>
                </a:cxn>
                <a:cxn ang="0">
                  <a:pos x="1028" y="484"/>
                </a:cxn>
                <a:cxn ang="0">
                  <a:pos x="1028" y="50"/>
                </a:cxn>
              </a:cxnLst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78" name="Freeform 154"/>
            <p:cNvSpPr/>
            <p:nvPr userDrawn="1"/>
          </p:nvSpPr>
          <p:spPr>
            <a:xfrm>
              <a:off x="500" y="3345"/>
              <a:ext cx="177" cy="187"/>
            </a:xfrm>
            <a:custGeom>
              <a:avLst/>
              <a:gdLst/>
              <a:ahLst/>
              <a:cxnLst>
                <a:cxn ang="0">
                  <a:pos x="612" y="51"/>
                </a:cxn>
                <a:cxn ang="0">
                  <a:pos x="283" y="51"/>
                </a:cxn>
                <a:cxn ang="0">
                  <a:pos x="101" y="510"/>
                </a:cxn>
                <a:cxn ang="0">
                  <a:pos x="718" y="561"/>
                </a:cxn>
                <a:cxn ang="0">
                  <a:pos x="612" y="51"/>
                </a:cxn>
              </a:cxnLst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9" name="Freeform 155"/>
            <p:cNvSpPr/>
            <p:nvPr userDrawn="1"/>
          </p:nvSpPr>
          <p:spPr>
            <a:xfrm>
              <a:off x="905" y="3158"/>
              <a:ext cx="177" cy="36"/>
            </a:xfrm>
            <a:custGeom>
              <a:avLst/>
              <a:gdLst/>
              <a:ahLst/>
              <a:cxnLst>
                <a:cxn ang="0">
                  <a:pos x="126" y="0"/>
                </a:cxn>
                <a:cxn ang="0">
                  <a:pos x="359" y="134"/>
                </a:cxn>
                <a:cxn ang="0">
                  <a:pos x="126" y="0"/>
                </a:cxn>
              </a:cxnLst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" name="Freeform 156"/>
            <p:cNvSpPr/>
            <p:nvPr userDrawn="1"/>
          </p:nvSpPr>
          <p:spPr>
            <a:xfrm>
              <a:off x="965" y="3153"/>
              <a:ext cx="137" cy="81"/>
            </a:xfrm>
            <a:custGeom>
              <a:avLst/>
              <a:gdLst/>
              <a:ahLst/>
              <a:cxnLst>
                <a:cxn ang="0">
                  <a:pos x="183" y="334"/>
                </a:cxn>
                <a:cxn ang="0">
                  <a:pos x="644" y="152"/>
                </a:cxn>
                <a:cxn ang="0">
                  <a:pos x="436" y="25"/>
                </a:cxn>
                <a:cxn ang="0">
                  <a:pos x="183" y="284"/>
                </a:cxn>
                <a:cxn ang="0">
                  <a:pos x="183" y="334"/>
                </a:cxn>
              </a:cxnLst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81" name="Freeform 157"/>
            <p:cNvSpPr/>
            <p:nvPr userDrawn="1"/>
          </p:nvSpPr>
          <p:spPr>
            <a:xfrm>
              <a:off x="960" y="3204"/>
              <a:ext cx="177" cy="86"/>
            </a:xfrm>
            <a:custGeom>
              <a:avLst/>
              <a:gdLst/>
              <a:ahLst/>
              <a:cxnLst>
                <a:cxn ang="0">
                  <a:pos x="637" y="152"/>
                </a:cxn>
                <a:cxn ang="0">
                  <a:pos x="202" y="258"/>
                </a:cxn>
                <a:cxn ang="0">
                  <a:pos x="152" y="334"/>
                </a:cxn>
                <a:cxn ang="0">
                  <a:pos x="693" y="309"/>
                </a:cxn>
                <a:cxn ang="0">
                  <a:pos x="637" y="152"/>
                </a:cxn>
              </a:cxnLst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82" name="Freeform 158"/>
            <p:cNvSpPr/>
            <p:nvPr userDrawn="1"/>
          </p:nvSpPr>
          <p:spPr>
            <a:xfrm>
              <a:off x="844" y="3285"/>
              <a:ext cx="248" cy="60"/>
            </a:xfrm>
            <a:custGeom>
              <a:avLst/>
              <a:gdLst/>
              <a:ahLst/>
              <a:cxnLst>
                <a:cxn ang="0">
                  <a:pos x="1022" y="75"/>
                </a:cxn>
                <a:cxn ang="0">
                  <a:pos x="744" y="25"/>
                </a:cxn>
                <a:cxn ang="0">
                  <a:pos x="177" y="0"/>
                </a:cxn>
                <a:cxn ang="0">
                  <a:pos x="51" y="125"/>
                </a:cxn>
                <a:cxn ang="0">
                  <a:pos x="511" y="200"/>
                </a:cxn>
                <a:cxn ang="0">
                  <a:pos x="1053" y="200"/>
                </a:cxn>
                <a:cxn ang="0">
                  <a:pos x="1022" y="75"/>
                </a:cxn>
              </a:cxnLst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83" name="Freeform 159"/>
            <p:cNvSpPr/>
            <p:nvPr userDrawn="1"/>
          </p:nvSpPr>
          <p:spPr>
            <a:xfrm>
              <a:off x="869" y="3340"/>
              <a:ext cx="203" cy="56"/>
            </a:xfrm>
            <a:custGeom>
              <a:avLst/>
              <a:gdLst/>
              <a:ahLst/>
              <a:cxnLst>
                <a:cxn ang="0">
                  <a:pos x="954" y="51"/>
                </a:cxn>
                <a:cxn ang="0">
                  <a:pos x="670" y="102"/>
                </a:cxn>
                <a:cxn ang="0">
                  <a:pos x="335" y="76"/>
                </a:cxn>
                <a:cxn ang="0">
                  <a:pos x="25" y="51"/>
                </a:cxn>
                <a:cxn ang="0">
                  <a:pos x="903" y="209"/>
                </a:cxn>
                <a:cxn ang="0">
                  <a:pos x="954" y="51"/>
                </a:cxn>
              </a:cxnLst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84" name="Freeform 160"/>
            <p:cNvSpPr/>
            <p:nvPr userDrawn="1"/>
          </p:nvSpPr>
          <p:spPr>
            <a:xfrm>
              <a:off x="859" y="3386"/>
              <a:ext cx="207" cy="172"/>
            </a:xfrm>
            <a:custGeom>
              <a:avLst/>
              <a:gdLst/>
              <a:ahLst/>
              <a:cxnLst>
                <a:cxn ang="0">
                  <a:pos x="712" y="233"/>
                </a:cxn>
                <a:cxn ang="0">
                  <a:pos x="333" y="152"/>
                </a:cxn>
                <a:cxn ang="0">
                  <a:pos x="101" y="384"/>
                </a:cxn>
                <a:cxn ang="0">
                  <a:pos x="25" y="486"/>
                </a:cxn>
                <a:cxn ang="0">
                  <a:pos x="227" y="486"/>
                </a:cxn>
                <a:cxn ang="0">
                  <a:pos x="434" y="693"/>
                </a:cxn>
                <a:cxn ang="0">
                  <a:pos x="535" y="769"/>
                </a:cxn>
                <a:cxn ang="0">
                  <a:pos x="737" y="486"/>
                </a:cxn>
                <a:cxn ang="0">
                  <a:pos x="995" y="486"/>
                </a:cxn>
                <a:cxn ang="0">
                  <a:pos x="712" y="233"/>
                </a:cxn>
              </a:cxnLst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85" name="Freeform 161"/>
            <p:cNvSpPr/>
            <p:nvPr userDrawn="1"/>
          </p:nvSpPr>
          <p:spPr>
            <a:xfrm>
              <a:off x="996" y="3305"/>
              <a:ext cx="126" cy="318"/>
            </a:xfrm>
            <a:custGeom>
              <a:avLst/>
              <a:gdLst/>
              <a:ahLst/>
              <a:cxnLst>
                <a:cxn ang="0">
                  <a:pos x="559" y="50"/>
                </a:cxn>
                <a:cxn ang="0">
                  <a:pos x="459" y="434"/>
                </a:cxn>
                <a:cxn ang="0">
                  <a:pos x="176" y="510"/>
                </a:cxn>
                <a:cxn ang="0">
                  <a:pos x="176" y="586"/>
                </a:cxn>
                <a:cxn ang="0">
                  <a:pos x="433" y="868"/>
                </a:cxn>
                <a:cxn ang="0">
                  <a:pos x="302" y="1146"/>
                </a:cxn>
                <a:cxn ang="0">
                  <a:pos x="0" y="1403"/>
                </a:cxn>
                <a:cxn ang="0">
                  <a:pos x="126" y="1479"/>
                </a:cxn>
                <a:cxn ang="0">
                  <a:pos x="408" y="1580"/>
                </a:cxn>
                <a:cxn ang="0">
                  <a:pos x="585" y="1454"/>
                </a:cxn>
                <a:cxn ang="0">
                  <a:pos x="635" y="358"/>
                </a:cxn>
                <a:cxn ang="0">
                  <a:pos x="635" y="50"/>
                </a:cxn>
                <a:cxn ang="0">
                  <a:pos x="559" y="50"/>
                </a:cxn>
              </a:cxnLst>
              <a:pathLst>
                <a:path w="25" h="63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</p:grpSp>
      <p:grpSp>
        <p:nvGrpSpPr>
          <p:cNvPr id="1186" name="Group 162"/>
          <p:cNvGrpSpPr/>
          <p:nvPr/>
        </p:nvGrpSpPr>
        <p:grpSpPr>
          <a:xfrm>
            <a:off x="1066800" y="4552950"/>
            <a:ext cx="533400" cy="492125"/>
            <a:chOff x="96" y="2784"/>
            <a:chExt cx="1062" cy="981"/>
          </a:xfrm>
        </p:grpSpPr>
        <p:sp>
          <p:nvSpPr>
            <p:cNvPr id="1187" name="Freeform 163"/>
            <p:cNvSpPr/>
            <p:nvPr userDrawn="1"/>
          </p:nvSpPr>
          <p:spPr>
            <a:xfrm>
              <a:off x="121" y="2784"/>
              <a:ext cx="207" cy="81"/>
            </a:xfrm>
            <a:custGeom>
              <a:avLst/>
              <a:gdLst/>
              <a:ahLst/>
              <a:cxnLst>
                <a:cxn ang="0">
                  <a:pos x="762" y="309"/>
                </a:cxn>
                <a:cxn ang="0">
                  <a:pos x="944" y="258"/>
                </a:cxn>
                <a:cxn ang="0">
                  <a:pos x="969" y="233"/>
                </a:cxn>
                <a:cxn ang="0">
                  <a:pos x="793" y="25"/>
                </a:cxn>
                <a:cxn ang="0">
                  <a:pos x="202" y="284"/>
                </a:cxn>
                <a:cxn ang="0">
                  <a:pos x="762" y="309"/>
                </a:cxn>
              </a:cxnLst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88" name="Freeform 164"/>
            <p:cNvSpPr>
              <a:spLocks noEditPoints="1"/>
            </p:cNvSpPr>
            <p:nvPr userDrawn="1"/>
          </p:nvSpPr>
          <p:spPr>
            <a:xfrm>
              <a:off x="96" y="2789"/>
              <a:ext cx="1062" cy="976"/>
            </a:xfrm>
            <a:custGeom>
              <a:avLst/>
              <a:gdLst/>
              <a:ahLst/>
              <a:cxnLst>
                <a:cxn ang="0">
                  <a:pos x="4167" y="3965"/>
                </a:cxn>
                <a:cxn ang="0">
                  <a:pos x="3889" y="3196"/>
                </a:cxn>
                <a:cxn ang="0">
                  <a:pos x="3631" y="2534"/>
                </a:cxn>
                <a:cxn ang="0">
                  <a:pos x="4218" y="2377"/>
                </a:cxn>
                <a:cxn ang="0">
                  <a:pos x="3732" y="2099"/>
                </a:cxn>
                <a:cxn ang="0">
                  <a:pos x="4015" y="2124"/>
                </a:cxn>
                <a:cxn ang="0">
                  <a:pos x="4015" y="1967"/>
                </a:cxn>
                <a:cxn ang="0">
                  <a:pos x="3454" y="1992"/>
                </a:cxn>
                <a:cxn ang="0">
                  <a:pos x="3272" y="3196"/>
                </a:cxn>
                <a:cxn ang="0">
                  <a:pos x="3171" y="2149"/>
                </a:cxn>
                <a:cxn ang="0">
                  <a:pos x="3019" y="1714"/>
                </a:cxn>
                <a:cxn ang="0">
                  <a:pos x="3171" y="1305"/>
                </a:cxn>
                <a:cxn ang="0">
                  <a:pos x="3095" y="946"/>
                </a:cxn>
                <a:cxn ang="0">
                  <a:pos x="3044" y="612"/>
                </a:cxn>
                <a:cxn ang="0">
                  <a:pos x="3378" y="996"/>
                </a:cxn>
                <a:cxn ang="0">
                  <a:pos x="3813" y="460"/>
                </a:cxn>
                <a:cxn ang="0">
                  <a:pos x="3757" y="920"/>
                </a:cxn>
                <a:cxn ang="0">
                  <a:pos x="3656" y="1229"/>
                </a:cxn>
                <a:cxn ang="0">
                  <a:pos x="3682" y="1714"/>
                </a:cxn>
                <a:cxn ang="0">
                  <a:pos x="5087" y="743"/>
                </a:cxn>
                <a:cxn ang="0">
                  <a:pos x="2301" y="25"/>
                </a:cxn>
                <a:cxn ang="0">
                  <a:pos x="1431" y="202"/>
                </a:cxn>
                <a:cxn ang="0">
                  <a:pos x="2175" y="308"/>
                </a:cxn>
                <a:cxn ang="0">
                  <a:pos x="1532" y="561"/>
                </a:cxn>
                <a:cxn ang="0">
                  <a:pos x="1482" y="743"/>
                </a:cxn>
                <a:cxn ang="0">
                  <a:pos x="971" y="435"/>
                </a:cxn>
                <a:cxn ang="0">
                  <a:pos x="334" y="2943"/>
                </a:cxn>
                <a:cxn ang="0">
                  <a:pos x="1558" y="3732"/>
                </a:cxn>
                <a:cxn ang="0">
                  <a:pos x="1153" y="3403"/>
                </a:cxn>
                <a:cxn ang="0">
                  <a:pos x="895" y="3707"/>
                </a:cxn>
                <a:cxn ang="0">
                  <a:pos x="819" y="3272"/>
                </a:cxn>
                <a:cxn ang="0">
                  <a:pos x="1178" y="2200"/>
                </a:cxn>
                <a:cxn ang="0">
                  <a:pos x="1714" y="2124"/>
                </a:cxn>
                <a:cxn ang="0">
                  <a:pos x="1816" y="2427"/>
                </a:cxn>
                <a:cxn ang="0">
                  <a:pos x="1558" y="3095"/>
                </a:cxn>
                <a:cxn ang="0">
                  <a:pos x="2326" y="4602"/>
                </a:cxn>
                <a:cxn ang="0">
                  <a:pos x="4759" y="4243"/>
                </a:cxn>
                <a:cxn ang="0">
                  <a:pos x="4653" y="1689"/>
                </a:cxn>
                <a:cxn ang="0">
                  <a:pos x="4218" y="1532"/>
                </a:cxn>
                <a:cxn ang="0">
                  <a:pos x="2888" y="1558"/>
                </a:cxn>
                <a:cxn ang="0">
                  <a:pos x="2761" y="2225"/>
                </a:cxn>
                <a:cxn ang="0">
                  <a:pos x="2918" y="1279"/>
                </a:cxn>
                <a:cxn ang="0">
                  <a:pos x="2276" y="662"/>
                </a:cxn>
                <a:cxn ang="0">
                  <a:pos x="2685" y="895"/>
                </a:cxn>
                <a:cxn ang="0">
                  <a:pos x="1558" y="1841"/>
                </a:cxn>
                <a:cxn ang="0">
                  <a:pos x="612" y="946"/>
                </a:cxn>
                <a:cxn ang="0">
                  <a:pos x="1740" y="1022"/>
                </a:cxn>
                <a:cxn ang="0">
                  <a:pos x="2023" y="1022"/>
                </a:cxn>
                <a:cxn ang="0">
                  <a:pos x="2761" y="1153"/>
                </a:cxn>
                <a:cxn ang="0">
                  <a:pos x="2534" y="2377"/>
                </a:cxn>
                <a:cxn ang="0">
                  <a:pos x="2377" y="1305"/>
                </a:cxn>
                <a:cxn ang="0">
                  <a:pos x="1558" y="1841"/>
                </a:cxn>
                <a:cxn ang="0">
                  <a:pos x="2048" y="2099"/>
                </a:cxn>
                <a:cxn ang="0">
                  <a:pos x="2250" y="1482"/>
                </a:cxn>
                <a:cxn ang="0">
                  <a:pos x="2609" y="3707"/>
                </a:cxn>
                <a:cxn ang="0">
                  <a:pos x="2099" y="2453"/>
                </a:cxn>
                <a:cxn ang="0">
                  <a:pos x="2994" y="2711"/>
                </a:cxn>
              </a:cxnLst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89" name="Freeform 165"/>
            <p:cNvSpPr/>
            <p:nvPr userDrawn="1"/>
          </p:nvSpPr>
          <p:spPr>
            <a:xfrm>
              <a:off x="348" y="3254"/>
              <a:ext cx="86" cy="102"/>
            </a:xfrm>
            <a:custGeom>
              <a:avLst/>
              <a:gdLst/>
              <a:ahLst/>
              <a:cxnLst>
                <a:cxn ang="0">
                  <a:pos x="359" y="133"/>
                </a:cxn>
                <a:cxn ang="0">
                  <a:pos x="233" y="520"/>
                </a:cxn>
                <a:cxn ang="0">
                  <a:pos x="359" y="133"/>
                </a:cxn>
              </a:cxnLst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90" name="Freeform 166"/>
            <p:cNvSpPr/>
            <p:nvPr userDrawn="1"/>
          </p:nvSpPr>
          <p:spPr>
            <a:xfrm>
              <a:off x="267" y="3295"/>
              <a:ext cx="76" cy="136"/>
            </a:xfrm>
            <a:custGeom>
              <a:avLst/>
              <a:gdLst/>
              <a:ahLst/>
              <a:cxnLst>
                <a:cxn ang="0">
                  <a:pos x="177" y="252"/>
                </a:cxn>
                <a:cxn ang="0">
                  <a:pos x="101" y="635"/>
                </a:cxn>
                <a:cxn ang="0">
                  <a:pos x="385" y="408"/>
                </a:cxn>
                <a:cxn ang="0">
                  <a:pos x="334" y="201"/>
                </a:cxn>
                <a:cxn ang="0">
                  <a:pos x="177" y="252"/>
                </a:cxn>
              </a:cxnLst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" name="Freeform 167"/>
            <p:cNvSpPr/>
            <p:nvPr userDrawn="1"/>
          </p:nvSpPr>
          <p:spPr>
            <a:xfrm>
              <a:off x="222" y="3022"/>
              <a:ext cx="243" cy="116"/>
            </a:xfrm>
            <a:custGeom>
              <a:avLst/>
              <a:gdLst/>
              <a:ahLst/>
              <a:cxnLst>
                <a:cxn ang="0">
                  <a:pos x="1028" y="50"/>
                </a:cxn>
                <a:cxn ang="0">
                  <a:pos x="233" y="25"/>
                </a:cxn>
                <a:cxn ang="0">
                  <a:pos x="25" y="227"/>
                </a:cxn>
                <a:cxn ang="0">
                  <a:pos x="562" y="535"/>
                </a:cxn>
                <a:cxn ang="0">
                  <a:pos x="871" y="509"/>
                </a:cxn>
                <a:cxn ang="0">
                  <a:pos x="1028" y="484"/>
                </a:cxn>
                <a:cxn ang="0">
                  <a:pos x="1028" y="50"/>
                </a:cxn>
              </a:cxnLst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" name="Freeform 168"/>
            <p:cNvSpPr/>
            <p:nvPr userDrawn="1"/>
          </p:nvSpPr>
          <p:spPr>
            <a:xfrm>
              <a:off x="500" y="3345"/>
              <a:ext cx="177" cy="187"/>
            </a:xfrm>
            <a:custGeom>
              <a:avLst/>
              <a:gdLst/>
              <a:ahLst/>
              <a:cxnLst>
                <a:cxn ang="0">
                  <a:pos x="612" y="51"/>
                </a:cxn>
                <a:cxn ang="0">
                  <a:pos x="283" y="51"/>
                </a:cxn>
                <a:cxn ang="0">
                  <a:pos x="101" y="510"/>
                </a:cxn>
                <a:cxn ang="0">
                  <a:pos x="718" y="561"/>
                </a:cxn>
                <a:cxn ang="0">
                  <a:pos x="612" y="51"/>
                </a:cxn>
              </a:cxnLst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93" name="Freeform 169"/>
            <p:cNvSpPr/>
            <p:nvPr userDrawn="1"/>
          </p:nvSpPr>
          <p:spPr>
            <a:xfrm>
              <a:off x="905" y="3158"/>
              <a:ext cx="177" cy="36"/>
            </a:xfrm>
            <a:custGeom>
              <a:avLst/>
              <a:gdLst/>
              <a:ahLst/>
              <a:cxnLst>
                <a:cxn ang="0">
                  <a:pos x="126" y="0"/>
                </a:cxn>
                <a:cxn ang="0">
                  <a:pos x="359" y="134"/>
                </a:cxn>
                <a:cxn ang="0">
                  <a:pos x="126" y="0"/>
                </a:cxn>
              </a:cxnLst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94" name="Freeform 170"/>
            <p:cNvSpPr/>
            <p:nvPr userDrawn="1"/>
          </p:nvSpPr>
          <p:spPr>
            <a:xfrm>
              <a:off x="965" y="3153"/>
              <a:ext cx="137" cy="81"/>
            </a:xfrm>
            <a:custGeom>
              <a:avLst/>
              <a:gdLst/>
              <a:ahLst/>
              <a:cxnLst>
                <a:cxn ang="0">
                  <a:pos x="183" y="334"/>
                </a:cxn>
                <a:cxn ang="0">
                  <a:pos x="644" y="152"/>
                </a:cxn>
                <a:cxn ang="0">
                  <a:pos x="436" y="25"/>
                </a:cxn>
                <a:cxn ang="0">
                  <a:pos x="183" y="284"/>
                </a:cxn>
                <a:cxn ang="0">
                  <a:pos x="183" y="334"/>
                </a:cxn>
              </a:cxnLst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95" name="Freeform 171"/>
            <p:cNvSpPr/>
            <p:nvPr userDrawn="1"/>
          </p:nvSpPr>
          <p:spPr>
            <a:xfrm>
              <a:off x="960" y="3204"/>
              <a:ext cx="177" cy="86"/>
            </a:xfrm>
            <a:custGeom>
              <a:avLst/>
              <a:gdLst/>
              <a:ahLst/>
              <a:cxnLst>
                <a:cxn ang="0">
                  <a:pos x="637" y="152"/>
                </a:cxn>
                <a:cxn ang="0">
                  <a:pos x="202" y="258"/>
                </a:cxn>
                <a:cxn ang="0">
                  <a:pos x="152" y="334"/>
                </a:cxn>
                <a:cxn ang="0">
                  <a:pos x="693" y="309"/>
                </a:cxn>
                <a:cxn ang="0">
                  <a:pos x="637" y="152"/>
                </a:cxn>
              </a:cxnLst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96" name="Freeform 172"/>
            <p:cNvSpPr/>
            <p:nvPr userDrawn="1"/>
          </p:nvSpPr>
          <p:spPr>
            <a:xfrm>
              <a:off x="844" y="3285"/>
              <a:ext cx="248" cy="60"/>
            </a:xfrm>
            <a:custGeom>
              <a:avLst/>
              <a:gdLst/>
              <a:ahLst/>
              <a:cxnLst>
                <a:cxn ang="0">
                  <a:pos x="1022" y="75"/>
                </a:cxn>
                <a:cxn ang="0">
                  <a:pos x="744" y="25"/>
                </a:cxn>
                <a:cxn ang="0">
                  <a:pos x="177" y="0"/>
                </a:cxn>
                <a:cxn ang="0">
                  <a:pos x="51" y="125"/>
                </a:cxn>
                <a:cxn ang="0">
                  <a:pos x="511" y="200"/>
                </a:cxn>
                <a:cxn ang="0">
                  <a:pos x="1053" y="200"/>
                </a:cxn>
                <a:cxn ang="0">
                  <a:pos x="1022" y="75"/>
                </a:cxn>
              </a:cxnLst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97" name="Freeform 173"/>
            <p:cNvSpPr/>
            <p:nvPr userDrawn="1"/>
          </p:nvSpPr>
          <p:spPr>
            <a:xfrm>
              <a:off x="869" y="3340"/>
              <a:ext cx="203" cy="56"/>
            </a:xfrm>
            <a:custGeom>
              <a:avLst/>
              <a:gdLst/>
              <a:ahLst/>
              <a:cxnLst>
                <a:cxn ang="0">
                  <a:pos x="954" y="51"/>
                </a:cxn>
                <a:cxn ang="0">
                  <a:pos x="670" y="102"/>
                </a:cxn>
                <a:cxn ang="0">
                  <a:pos x="335" y="76"/>
                </a:cxn>
                <a:cxn ang="0">
                  <a:pos x="25" y="51"/>
                </a:cxn>
                <a:cxn ang="0">
                  <a:pos x="903" y="209"/>
                </a:cxn>
                <a:cxn ang="0">
                  <a:pos x="954" y="51"/>
                </a:cxn>
              </a:cxnLst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98" name="Freeform 174"/>
            <p:cNvSpPr/>
            <p:nvPr userDrawn="1"/>
          </p:nvSpPr>
          <p:spPr>
            <a:xfrm>
              <a:off x="859" y="3386"/>
              <a:ext cx="207" cy="172"/>
            </a:xfrm>
            <a:custGeom>
              <a:avLst/>
              <a:gdLst/>
              <a:ahLst/>
              <a:cxnLst>
                <a:cxn ang="0">
                  <a:pos x="712" y="233"/>
                </a:cxn>
                <a:cxn ang="0">
                  <a:pos x="333" y="152"/>
                </a:cxn>
                <a:cxn ang="0">
                  <a:pos x="101" y="384"/>
                </a:cxn>
                <a:cxn ang="0">
                  <a:pos x="25" y="486"/>
                </a:cxn>
                <a:cxn ang="0">
                  <a:pos x="227" y="486"/>
                </a:cxn>
                <a:cxn ang="0">
                  <a:pos x="434" y="693"/>
                </a:cxn>
                <a:cxn ang="0">
                  <a:pos x="535" y="769"/>
                </a:cxn>
                <a:cxn ang="0">
                  <a:pos x="737" y="486"/>
                </a:cxn>
                <a:cxn ang="0">
                  <a:pos x="995" y="486"/>
                </a:cxn>
                <a:cxn ang="0">
                  <a:pos x="712" y="233"/>
                </a:cxn>
              </a:cxnLst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99" name="Freeform 175"/>
            <p:cNvSpPr/>
            <p:nvPr userDrawn="1"/>
          </p:nvSpPr>
          <p:spPr>
            <a:xfrm>
              <a:off x="996" y="3305"/>
              <a:ext cx="126" cy="318"/>
            </a:xfrm>
            <a:custGeom>
              <a:avLst/>
              <a:gdLst/>
              <a:ahLst/>
              <a:cxnLst>
                <a:cxn ang="0">
                  <a:pos x="559" y="50"/>
                </a:cxn>
                <a:cxn ang="0">
                  <a:pos x="459" y="434"/>
                </a:cxn>
                <a:cxn ang="0">
                  <a:pos x="176" y="510"/>
                </a:cxn>
                <a:cxn ang="0">
                  <a:pos x="176" y="586"/>
                </a:cxn>
                <a:cxn ang="0">
                  <a:pos x="433" y="868"/>
                </a:cxn>
                <a:cxn ang="0">
                  <a:pos x="302" y="1146"/>
                </a:cxn>
                <a:cxn ang="0">
                  <a:pos x="0" y="1403"/>
                </a:cxn>
                <a:cxn ang="0">
                  <a:pos x="126" y="1479"/>
                </a:cxn>
                <a:cxn ang="0">
                  <a:pos x="408" y="1580"/>
                </a:cxn>
                <a:cxn ang="0">
                  <a:pos x="585" y="1454"/>
                </a:cxn>
                <a:cxn ang="0">
                  <a:pos x="635" y="358"/>
                </a:cxn>
                <a:cxn ang="0">
                  <a:pos x="635" y="50"/>
                </a:cxn>
                <a:cxn ang="0">
                  <a:pos x="559" y="50"/>
                </a:cxn>
              </a:cxnLst>
              <a:pathLst>
                <a:path w="25" h="63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</p:grpSp>
      <p:grpSp>
        <p:nvGrpSpPr>
          <p:cNvPr id="1200" name="Group 176"/>
          <p:cNvGrpSpPr/>
          <p:nvPr/>
        </p:nvGrpSpPr>
        <p:grpSpPr>
          <a:xfrm>
            <a:off x="1066800" y="5562600"/>
            <a:ext cx="533400" cy="492125"/>
            <a:chOff x="96" y="2784"/>
            <a:chExt cx="1062" cy="981"/>
          </a:xfrm>
        </p:grpSpPr>
        <p:sp>
          <p:nvSpPr>
            <p:cNvPr id="1201" name="Freeform 177"/>
            <p:cNvSpPr/>
            <p:nvPr userDrawn="1"/>
          </p:nvSpPr>
          <p:spPr>
            <a:xfrm>
              <a:off x="121" y="2784"/>
              <a:ext cx="207" cy="81"/>
            </a:xfrm>
            <a:custGeom>
              <a:avLst/>
              <a:gdLst/>
              <a:ahLst/>
              <a:cxnLst>
                <a:cxn ang="0">
                  <a:pos x="762" y="309"/>
                </a:cxn>
                <a:cxn ang="0">
                  <a:pos x="944" y="258"/>
                </a:cxn>
                <a:cxn ang="0">
                  <a:pos x="969" y="233"/>
                </a:cxn>
                <a:cxn ang="0">
                  <a:pos x="793" y="25"/>
                </a:cxn>
                <a:cxn ang="0">
                  <a:pos x="202" y="284"/>
                </a:cxn>
                <a:cxn ang="0">
                  <a:pos x="762" y="309"/>
                </a:cxn>
              </a:cxnLst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02" name="Freeform 178"/>
            <p:cNvSpPr>
              <a:spLocks noEditPoints="1"/>
            </p:cNvSpPr>
            <p:nvPr userDrawn="1"/>
          </p:nvSpPr>
          <p:spPr>
            <a:xfrm>
              <a:off x="96" y="2789"/>
              <a:ext cx="1062" cy="976"/>
            </a:xfrm>
            <a:custGeom>
              <a:avLst/>
              <a:gdLst/>
              <a:ahLst/>
              <a:cxnLst>
                <a:cxn ang="0">
                  <a:pos x="4167" y="3965"/>
                </a:cxn>
                <a:cxn ang="0">
                  <a:pos x="3889" y="3196"/>
                </a:cxn>
                <a:cxn ang="0">
                  <a:pos x="3631" y="2534"/>
                </a:cxn>
                <a:cxn ang="0">
                  <a:pos x="4218" y="2377"/>
                </a:cxn>
                <a:cxn ang="0">
                  <a:pos x="3732" y="2099"/>
                </a:cxn>
                <a:cxn ang="0">
                  <a:pos x="4015" y="2124"/>
                </a:cxn>
                <a:cxn ang="0">
                  <a:pos x="4015" y="1967"/>
                </a:cxn>
                <a:cxn ang="0">
                  <a:pos x="3454" y="1992"/>
                </a:cxn>
                <a:cxn ang="0">
                  <a:pos x="3272" y="3196"/>
                </a:cxn>
                <a:cxn ang="0">
                  <a:pos x="3171" y="2149"/>
                </a:cxn>
                <a:cxn ang="0">
                  <a:pos x="3019" y="1714"/>
                </a:cxn>
                <a:cxn ang="0">
                  <a:pos x="3171" y="1305"/>
                </a:cxn>
                <a:cxn ang="0">
                  <a:pos x="3095" y="946"/>
                </a:cxn>
                <a:cxn ang="0">
                  <a:pos x="3044" y="612"/>
                </a:cxn>
                <a:cxn ang="0">
                  <a:pos x="3378" y="996"/>
                </a:cxn>
                <a:cxn ang="0">
                  <a:pos x="3813" y="460"/>
                </a:cxn>
                <a:cxn ang="0">
                  <a:pos x="3757" y="920"/>
                </a:cxn>
                <a:cxn ang="0">
                  <a:pos x="3656" y="1229"/>
                </a:cxn>
                <a:cxn ang="0">
                  <a:pos x="3682" y="1714"/>
                </a:cxn>
                <a:cxn ang="0">
                  <a:pos x="5087" y="743"/>
                </a:cxn>
                <a:cxn ang="0">
                  <a:pos x="2301" y="25"/>
                </a:cxn>
                <a:cxn ang="0">
                  <a:pos x="1431" y="202"/>
                </a:cxn>
                <a:cxn ang="0">
                  <a:pos x="2175" y="308"/>
                </a:cxn>
                <a:cxn ang="0">
                  <a:pos x="1532" y="561"/>
                </a:cxn>
                <a:cxn ang="0">
                  <a:pos x="1482" y="743"/>
                </a:cxn>
                <a:cxn ang="0">
                  <a:pos x="971" y="435"/>
                </a:cxn>
                <a:cxn ang="0">
                  <a:pos x="334" y="2943"/>
                </a:cxn>
                <a:cxn ang="0">
                  <a:pos x="1558" y="3732"/>
                </a:cxn>
                <a:cxn ang="0">
                  <a:pos x="1153" y="3403"/>
                </a:cxn>
                <a:cxn ang="0">
                  <a:pos x="895" y="3707"/>
                </a:cxn>
                <a:cxn ang="0">
                  <a:pos x="819" y="3272"/>
                </a:cxn>
                <a:cxn ang="0">
                  <a:pos x="1178" y="2200"/>
                </a:cxn>
                <a:cxn ang="0">
                  <a:pos x="1714" y="2124"/>
                </a:cxn>
                <a:cxn ang="0">
                  <a:pos x="1816" y="2427"/>
                </a:cxn>
                <a:cxn ang="0">
                  <a:pos x="1558" y="3095"/>
                </a:cxn>
                <a:cxn ang="0">
                  <a:pos x="2326" y="4602"/>
                </a:cxn>
                <a:cxn ang="0">
                  <a:pos x="4759" y="4243"/>
                </a:cxn>
                <a:cxn ang="0">
                  <a:pos x="4653" y="1689"/>
                </a:cxn>
                <a:cxn ang="0">
                  <a:pos x="4218" y="1532"/>
                </a:cxn>
                <a:cxn ang="0">
                  <a:pos x="2888" y="1558"/>
                </a:cxn>
                <a:cxn ang="0">
                  <a:pos x="2761" y="2225"/>
                </a:cxn>
                <a:cxn ang="0">
                  <a:pos x="2918" y="1279"/>
                </a:cxn>
                <a:cxn ang="0">
                  <a:pos x="2276" y="662"/>
                </a:cxn>
                <a:cxn ang="0">
                  <a:pos x="2685" y="895"/>
                </a:cxn>
                <a:cxn ang="0">
                  <a:pos x="1558" y="1841"/>
                </a:cxn>
                <a:cxn ang="0">
                  <a:pos x="612" y="946"/>
                </a:cxn>
                <a:cxn ang="0">
                  <a:pos x="1740" y="1022"/>
                </a:cxn>
                <a:cxn ang="0">
                  <a:pos x="2023" y="1022"/>
                </a:cxn>
                <a:cxn ang="0">
                  <a:pos x="2761" y="1153"/>
                </a:cxn>
                <a:cxn ang="0">
                  <a:pos x="2534" y="2377"/>
                </a:cxn>
                <a:cxn ang="0">
                  <a:pos x="2377" y="1305"/>
                </a:cxn>
                <a:cxn ang="0">
                  <a:pos x="1558" y="1841"/>
                </a:cxn>
                <a:cxn ang="0">
                  <a:pos x="2048" y="2099"/>
                </a:cxn>
                <a:cxn ang="0">
                  <a:pos x="2250" y="1482"/>
                </a:cxn>
                <a:cxn ang="0">
                  <a:pos x="2609" y="3707"/>
                </a:cxn>
                <a:cxn ang="0">
                  <a:pos x="2099" y="2453"/>
                </a:cxn>
                <a:cxn ang="0">
                  <a:pos x="2994" y="2711"/>
                </a:cxn>
              </a:cxnLst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3" name="Freeform 179"/>
            <p:cNvSpPr/>
            <p:nvPr userDrawn="1"/>
          </p:nvSpPr>
          <p:spPr>
            <a:xfrm>
              <a:off x="348" y="3254"/>
              <a:ext cx="86" cy="102"/>
            </a:xfrm>
            <a:custGeom>
              <a:avLst/>
              <a:gdLst/>
              <a:ahLst/>
              <a:cxnLst>
                <a:cxn ang="0">
                  <a:pos x="359" y="133"/>
                </a:cxn>
                <a:cxn ang="0">
                  <a:pos x="233" y="520"/>
                </a:cxn>
                <a:cxn ang="0">
                  <a:pos x="359" y="133"/>
                </a:cxn>
              </a:cxnLst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4" name="Freeform 180"/>
            <p:cNvSpPr/>
            <p:nvPr userDrawn="1"/>
          </p:nvSpPr>
          <p:spPr>
            <a:xfrm>
              <a:off x="267" y="3295"/>
              <a:ext cx="76" cy="136"/>
            </a:xfrm>
            <a:custGeom>
              <a:avLst/>
              <a:gdLst/>
              <a:ahLst/>
              <a:cxnLst>
                <a:cxn ang="0">
                  <a:pos x="177" y="252"/>
                </a:cxn>
                <a:cxn ang="0">
                  <a:pos x="101" y="635"/>
                </a:cxn>
                <a:cxn ang="0">
                  <a:pos x="385" y="408"/>
                </a:cxn>
                <a:cxn ang="0">
                  <a:pos x="334" y="201"/>
                </a:cxn>
                <a:cxn ang="0">
                  <a:pos x="177" y="252"/>
                </a:cxn>
              </a:cxnLst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05" name="Freeform 181"/>
            <p:cNvSpPr/>
            <p:nvPr userDrawn="1"/>
          </p:nvSpPr>
          <p:spPr>
            <a:xfrm>
              <a:off x="222" y="3022"/>
              <a:ext cx="243" cy="116"/>
            </a:xfrm>
            <a:custGeom>
              <a:avLst/>
              <a:gdLst/>
              <a:ahLst/>
              <a:cxnLst>
                <a:cxn ang="0">
                  <a:pos x="1028" y="50"/>
                </a:cxn>
                <a:cxn ang="0">
                  <a:pos x="233" y="25"/>
                </a:cxn>
                <a:cxn ang="0">
                  <a:pos x="25" y="227"/>
                </a:cxn>
                <a:cxn ang="0">
                  <a:pos x="562" y="535"/>
                </a:cxn>
                <a:cxn ang="0">
                  <a:pos x="871" y="509"/>
                </a:cxn>
                <a:cxn ang="0">
                  <a:pos x="1028" y="484"/>
                </a:cxn>
                <a:cxn ang="0">
                  <a:pos x="1028" y="50"/>
                </a:cxn>
              </a:cxnLst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06" name="Freeform 182"/>
            <p:cNvSpPr/>
            <p:nvPr userDrawn="1"/>
          </p:nvSpPr>
          <p:spPr>
            <a:xfrm>
              <a:off x="500" y="3345"/>
              <a:ext cx="177" cy="187"/>
            </a:xfrm>
            <a:custGeom>
              <a:avLst/>
              <a:gdLst/>
              <a:ahLst/>
              <a:cxnLst>
                <a:cxn ang="0">
                  <a:pos x="612" y="51"/>
                </a:cxn>
                <a:cxn ang="0">
                  <a:pos x="283" y="51"/>
                </a:cxn>
                <a:cxn ang="0">
                  <a:pos x="101" y="510"/>
                </a:cxn>
                <a:cxn ang="0">
                  <a:pos x="718" y="561"/>
                </a:cxn>
                <a:cxn ang="0">
                  <a:pos x="612" y="51"/>
                </a:cxn>
              </a:cxnLst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07" name="Freeform 183"/>
            <p:cNvSpPr/>
            <p:nvPr userDrawn="1"/>
          </p:nvSpPr>
          <p:spPr>
            <a:xfrm>
              <a:off x="905" y="3158"/>
              <a:ext cx="177" cy="36"/>
            </a:xfrm>
            <a:custGeom>
              <a:avLst/>
              <a:gdLst/>
              <a:ahLst/>
              <a:cxnLst>
                <a:cxn ang="0">
                  <a:pos x="126" y="0"/>
                </a:cxn>
                <a:cxn ang="0">
                  <a:pos x="359" y="134"/>
                </a:cxn>
                <a:cxn ang="0">
                  <a:pos x="126" y="0"/>
                </a:cxn>
              </a:cxnLst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08" name="Freeform 184"/>
            <p:cNvSpPr/>
            <p:nvPr userDrawn="1"/>
          </p:nvSpPr>
          <p:spPr>
            <a:xfrm>
              <a:off x="965" y="3153"/>
              <a:ext cx="137" cy="81"/>
            </a:xfrm>
            <a:custGeom>
              <a:avLst/>
              <a:gdLst/>
              <a:ahLst/>
              <a:cxnLst>
                <a:cxn ang="0">
                  <a:pos x="183" y="334"/>
                </a:cxn>
                <a:cxn ang="0">
                  <a:pos x="644" y="152"/>
                </a:cxn>
                <a:cxn ang="0">
                  <a:pos x="436" y="25"/>
                </a:cxn>
                <a:cxn ang="0">
                  <a:pos x="183" y="284"/>
                </a:cxn>
                <a:cxn ang="0">
                  <a:pos x="183" y="334"/>
                </a:cxn>
              </a:cxnLst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09" name="Freeform 185"/>
            <p:cNvSpPr/>
            <p:nvPr userDrawn="1"/>
          </p:nvSpPr>
          <p:spPr>
            <a:xfrm>
              <a:off x="960" y="3204"/>
              <a:ext cx="177" cy="86"/>
            </a:xfrm>
            <a:custGeom>
              <a:avLst/>
              <a:gdLst/>
              <a:ahLst/>
              <a:cxnLst>
                <a:cxn ang="0">
                  <a:pos x="637" y="152"/>
                </a:cxn>
                <a:cxn ang="0">
                  <a:pos x="202" y="258"/>
                </a:cxn>
                <a:cxn ang="0">
                  <a:pos x="152" y="334"/>
                </a:cxn>
                <a:cxn ang="0">
                  <a:pos x="693" y="309"/>
                </a:cxn>
                <a:cxn ang="0">
                  <a:pos x="637" y="152"/>
                </a:cxn>
              </a:cxnLst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10" name="Freeform 186"/>
            <p:cNvSpPr/>
            <p:nvPr userDrawn="1"/>
          </p:nvSpPr>
          <p:spPr>
            <a:xfrm>
              <a:off x="844" y="3285"/>
              <a:ext cx="248" cy="60"/>
            </a:xfrm>
            <a:custGeom>
              <a:avLst/>
              <a:gdLst/>
              <a:ahLst/>
              <a:cxnLst>
                <a:cxn ang="0">
                  <a:pos x="1022" y="75"/>
                </a:cxn>
                <a:cxn ang="0">
                  <a:pos x="744" y="25"/>
                </a:cxn>
                <a:cxn ang="0">
                  <a:pos x="177" y="0"/>
                </a:cxn>
                <a:cxn ang="0">
                  <a:pos x="51" y="125"/>
                </a:cxn>
                <a:cxn ang="0">
                  <a:pos x="511" y="200"/>
                </a:cxn>
                <a:cxn ang="0">
                  <a:pos x="1053" y="200"/>
                </a:cxn>
                <a:cxn ang="0">
                  <a:pos x="1022" y="75"/>
                </a:cxn>
              </a:cxnLst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11" name="Freeform 187"/>
            <p:cNvSpPr/>
            <p:nvPr userDrawn="1"/>
          </p:nvSpPr>
          <p:spPr>
            <a:xfrm>
              <a:off x="869" y="3340"/>
              <a:ext cx="203" cy="56"/>
            </a:xfrm>
            <a:custGeom>
              <a:avLst/>
              <a:gdLst/>
              <a:ahLst/>
              <a:cxnLst>
                <a:cxn ang="0">
                  <a:pos x="954" y="51"/>
                </a:cxn>
                <a:cxn ang="0">
                  <a:pos x="670" y="102"/>
                </a:cxn>
                <a:cxn ang="0">
                  <a:pos x="335" y="76"/>
                </a:cxn>
                <a:cxn ang="0">
                  <a:pos x="25" y="51"/>
                </a:cxn>
                <a:cxn ang="0">
                  <a:pos x="903" y="209"/>
                </a:cxn>
                <a:cxn ang="0">
                  <a:pos x="954" y="51"/>
                </a:cxn>
              </a:cxnLst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12" name="Freeform 188"/>
            <p:cNvSpPr/>
            <p:nvPr userDrawn="1"/>
          </p:nvSpPr>
          <p:spPr>
            <a:xfrm>
              <a:off x="859" y="3386"/>
              <a:ext cx="207" cy="172"/>
            </a:xfrm>
            <a:custGeom>
              <a:avLst/>
              <a:gdLst/>
              <a:ahLst/>
              <a:cxnLst>
                <a:cxn ang="0">
                  <a:pos x="712" y="233"/>
                </a:cxn>
                <a:cxn ang="0">
                  <a:pos x="333" y="152"/>
                </a:cxn>
                <a:cxn ang="0">
                  <a:pos x="101" y="384"/>
                </a:cxn>
                <a:cxn ang="0">
                  <a:pos x="25" y="486"/>
                </a:cxn>
                <a:cxn ang="0">
                  <a:pos x="227" y="486"/>
                </a:cxn>
                <a:cxn ang="0">
                  <a:pos x="434" y="693"/>
                </a:cxn>
                <a:cxn ang="0">
                  <a:pos x="535" y="769"/>
                </a:cxn>
                <a:cxn ang="0">
                  <a:pos x="737" y="486"/>
                </a:cxn>
                <a:cxn ang="0">
                  <a:pos x="995" y="486"/>
                </a:cxn>
                <a:cxn ang="0">
                  <a:pos x="712" y="233"/>
                </a:cxn>
              </a:cxnLst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13" name="Freeform 189"/>
            <p:cNvSpPr/>
            <p:nvPr userDrawn="1"/>
          </p:nvSpPr>
          <p:spPr>
            <a:xfrm>
              <a:off x="996" y="3305"/>
              <a:ext cx="126" cy="318"/>
            </a:xfrm>
            <a:custGeom>
              <a:avLst/>
              <a:gdLst/>
              <a:ahLst/>
              <a:cxnLst>
                <a:cxn ang="0">
                  <a:pos x="559" y="50"/>
                </a:cxn>
                <a:cxn ang="0">
                  <a:pos x="459" y="434"/>
                </a:cxn>
                <a:cxn ang="0">
                  <a:pos x="176" y="510"/>
                </a:cxn>
                <a:cxn ang="0">
                  <a:pos x="176" y="586"/>
                </a:cxn>
                <a:cxn ang="0">
                  <a:pos x="433" y="868"/>
                </a:cxn>
                <a:cxn ang="0">
                  <a:pos x="302" y="1146"/>
                </a:cxn>
                <a:cxn ang="0">
                  <a:pos x="0" y="1403"/>
                </a:cxn>
                <a:cxn ang="0">
                  <a:pos x="126" y="1479"/>
                </a:cxn>
                <a:cxn ang="0">
                  <a:pos x="408" y="1580"/>
                </a:cxn>
                <a:cxn ang="0">
                  <a:pos x="585" y="1454"/>
                </a:cxn>
                <a:cxn ang="0">
                  <a:pos x="635" y="358"/>
                </a:cxn>
                <a:cxn ang="0">
                  <a:pos x="635" y="50"/>
                </a:cxn>
                <a:cxn ang="0">
                  <a:pos x="559" y="50"/>
                </a:cxn>
              </a:cxnLst>
              <a:pathLst>
                <a:path w="25" h="63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</p:grpSp>
      <p:grpSp>
        <p:nvGrpSpPr>
          <p:cNvPr id="1214" name="Group 190"/>
          <p:cNvGrpSpPr/>
          <p:nvPr/>
        </p:nvGrpSpPr>
        <p:grpSpPr>
          <a:xfrm>
            <a:off x="381000" y="3962400"/>
            <a:ext cx="533400" cy="492125"/>
            <a:chOff x="96" y="2784"/>
            <a:chExt cx="1062" cy="981"/>
          </a:xfrm>
        </p:grpSpPr>
        <p:sp>
          <p:nvSpPr>
            <p:cNvPr id="15" name="Freeform 191"/>
            <p:cNvSpPr/>
            <p:nvPr userDrawn="1"/>
          </p:nvSpPr>
          <p:spPr>
            <a:xfrm>
              <a:off x="121" y="2784"/>
              <a:ext cx="207" cy="81"/>
            </a:xfrm>
            <a:custGeom>
              <a:avLst/>
              <a:gdLst/>
              <a:ahLst/>
              <a:cxnLst>
                <a:cxn ang="0">
                  <a:pos x="762" y="309"/>
                </a:cxn>
                <a:cxn ang="0">
                  <a:pos x="944" y="258"/>
                </a:cxn>
                <a:cxn ang="0">
                  <a:pos x="969" y="233"/>
                </a:cxn>
                <a:cxn ang="0">
                  <a:pos x="793" y="25"/>
                </a:cxn>
                <a:cxn ang="0">
                  <a:pos x="202" y="284"/>
                </a:cxn>
                <a:cxn ang="0">
                  <a:pos x="762" y="309"/>
                </a:cxn>
              </a:cxnLst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6" name="Freeform 192"/>
            <p:cNvSpPr>
              <a:spLocks noEditPoints="1"/>
            </p:cNvSpPr>
            <p:nvPr userDrawn="1"/>
          </p:nvSpPr>
          <p:spPr>
            <a:xfrm>
              <a:off x="96" y="2789"/>
              <a:ext cx="1062" cy="976"/>
            </a:xfrm>
            <a:custGeom>
              <a:avLst/>
              <a:gdLst/>
              <a:ahLst/>
              <a:cxnLst>
                <a:cxn ang="0">
                  <a:pos x="4167" y="3965"/>
                </a:cxn>
                <a:cxn ang="0">
                  <a:pos x="3889" y="3196"/>
                </a:cxn>
                <a:cxn ang="0">
                  <a:pos x="3631" y="2534"/>
                </a:cxn>
                <a:cxn ang="0">
                  <a:pos x="4218" y="2377"/>
                </a:cxn>
                <a:cxn ang="0">
                  <a:pos x="3732" y="2099"/>
                </a:cxn>
                <a:cxn ang="0">
                  <a:pos x="4015" y="2124"/>
                </a:cxn>
                <a:cxn ang="0">
                  <a:pos x="4015" y="1967"/>
                </a:cxn>
                <a:cxn ang="0">
                  <a:pos x="3454" y="1992"/>
                </a:cxn>
                <a:cxn ang="0">
                  <a:pos x="3272" y="3196"/>
                </a:cxn>
                <a:cxn ang="0">
                  <a:pos x="3171" y="2149"/>
                </a:cxn>
                <a:cxn ang="0">
                  <a:pos x="3019" y="1714"/>
                </a:cxn>
                <a:cxn ang="0">
                  <a:pos x="3171" y="1305"/>
                </a:cxn>
                <a:cxn ang="0">
                  <a:pos x="3095" y="946"/>
                </a:cxn>
                <a:cxn ang="0">
                  <a:pos x="3044" y="612"/>
                </a:cxn>
                <a:cxn ang="0">
                  <a:pos x="3378" y="996"/>
                </a:cxn>
                <a:cxn ang="0">
                  <a:pos x="3813" y="460"/>
                </a:cxn>
                <a:cxn ang="0">
                  <a:pos x="3757" y="920"/>
                </a:cxn>
                <a:cxn ang="0">
                  <a:pos x="3656" y="1229"/>
                </a:cxn>
                <a:cxn ang="0">
                  <a:pos x="3682" y="1714"/>
                </a:cxn>
                <a:cxn ang="0">
                  <a:pos x="5087" y="743"/>
                </a:cxn>
                <a:cxn ang="0">
                  <a:pos x="2301" y="25"/>
                </a:cxn>
                <a:cxn ang="0">
                  <a:pos x="1431" y="202"/>
                </a:cxn>
                <a:cxn ang="0">
                  <a:pos x="2175" y="308"/>
                </a:cxn>
                <a:cxn ang="0">
                  <a:pos x="1532" y="561"/>
                </a:cxn>
                <a:cxn ang="0">
                  <a:pos x="1482" y="743"/>
                </a:cxn>
                <a:cxn ang="0">
                  <a:pos x="971" y="435"/>
                </a:cxn>
                <a:cxn ang="0">
                  <a:pos x="334" y="2943"/>
                </a:cxn>
                <a:cxn ang="0">
                  <a:pos x="1558" y="3732"/>
                </a:cxn>
                <a:cxn ang="0">
                  <a:pos x="1153" y="3403"/>
                </a:cxn>
                <a:cxn ang="0">
                  <a:pos x="895" y="3707"/>
                </a:cxn>
                <a:cxn ang="0">
                  <a:pos x="819" y="3272"/>
                </a:cxn>
                <a:cxn ang="0">
                  <a:pos x="1178" y="2200"/>
                </a:cxn>
                <a:cxn ang="0">
                  <a:pos x="1714" y="2124"/>
                </a:cxn>
                <a:cxn ang="0">
                  <a:pos x="1816" y="2427"/>
                </a:cxn>
                <a:cxn ang="0">
                  <a:pos x="1558" y="3095"/>
                </a:cxn>
                <a:cxn ang="0">
                  <a:pos x="2326" y="4602"/>
                </a:cxn>
                <a:cxn ang="0">
                  <a:pos x="4759" y="4243"/>
                </a:cxn>
                <a:cxn ang="0">
                  <a:pos x="4653" y="1689"/>
                </a:cxn>
                <a:cxn ang="0">
                  <a:pos x="4218" y="1532"/>
                </a:cxn>
                <a:cxn ang="0">
                  <a:pos x="2888" y="1558"/>
                </a:cxn>
                <a:cxn ang="0">
                  <a:pos x="2761" y="2225"/>
                </a:cxn>
                <a:cxn ang="0">
                  <a:pos x="2918" y="1279"/>
                </a:cxn>
                <a:cxn ang="0">
                  <a:pos x="2276" y="662"/>
                </a:cxn>
                <a:cxn ang="0">
                  <a:pos x="2685" y="895"/>
                </a:cxn>
                <a:cxn ang="0">
                  <a:pos x="1558" y="1841"/>
                </a:cxn>
                <a:cxn ang="0">
                  <a:pos x="612" y="946"/>
                </a:cxn>
                <a:cxn ang="0">
                  <a:pos x="1740" y="1022"/>
                </a:cxn>
                <a:cxn ang="0">
                  <a:pos x="2023" y="1022"/>
                </a:cxn>
                <a:cxn ang="0">
                  <a:pos x="2761" y="1153"/>
                </a:cxn>
                <a:cxn ang="0">
                  <a:pos x="2534" y="2377"/>
                </a:cxn>
                <a:cxn ang="0">
                  <a:pos x="2377" y="1305"/>
                </a:cxn>
                <a:cxn ang="0">
                  <a:pos x="1558" y="1841"/>
                </a:cxn>
                <a:cxn ang="0">
                  <a:pos x="2048" y="2099"/>
                </a:cxn>
                <a:cxn ang="0">
                  <a:pos x="2250" y="1482"/>
                </a:cxn>
                <a:cxn ang="0">
                  <a:pos x="2609" y="3707"/>
                </a:cxn>
                <a:cxn ang="0">
                  <a:pos x="2099" y="2453"/>
                </a:cxn>
                <a:cxn ang="0">
                  <a:pos x="2994" y="2711"/>
                </a:cxn>
              </a:cxnLst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17" name="Freeform 193"/>
            <p:cNvSpPr/>
            <p:nvPr userDrawn="1"/>
          </p:nvSpPr>
          <p:spPr>
            <a:xfrm>
              <a:off x="348" y="3254"/>
              <a:ext cx="86" cy="102"/>
            </a:xfrm>
            <a:custGeom>
              <a:avLst/>
              <a:gdLst/>
              <a:ahLst/>
              <a:cxnLst>
                <a:cxn ang="0">
                  <a:pos x="359" y="133"/>
                </a:cxn>
                <a:cxn ang="0">
                  <a:pos x="233" y="520"/>
                </a:cxn>
                <a:cxn ang="0">
                  <a:pos x="359" y="133"/>
                </a:cxn>
              </a:cxnLst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18" name="Freeform 194"/>
            <p:cNvSpPr/>
            <p:nvPr userDrawn="1"/>
          </p:nvSpPr>
          <p:spPr>
            <a:xfrm>
              <a:off x="267" y="3295"/>
              <a:ext cx="76" cy="136"/>
            </a:xfrm>
            <a:custGeom>
              <a:avLst/>
              <a:gdLst/>
              <a:ahLst/>
              <a:cxnLst>
                <a:cxn ang="0">
                  <a:pos x="177" y="252"/>
                </a:cxn>
                <a:cxn ang="0">
                  <a:pos x="101" y="635"/>
                </a:cxn>
                <a:cxn ang="0">
                  <a:pos x="385" y="408"/>
                </a:cxn>
                <a:cxn ang="0">
                  <a:pos x="334" y="201"/>
                </a:cxn>
                <a:cxn ang="0">
                  <a:pos x="177" y="252"/>
                </a:cxn>
              </a:cxnLst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19" name="Freeform 195"/>
            <p:cNvSpPr/>
            <p:nvPr userDrawn="1"/>
          </p:nvSpPr>
          <p:spPr>
            <a:xfrm>
              <a:off x="222" y="3022"/>
              <a:ext cx="243" cy="116"/>
            </a:xfrm>
            <a:custGeom>
              <a:avLst/>
              <a:gdLst/>
              <a:ahLst/>
              <a:cxnLst>
                <a:cxn ang="0">
                  <a:pos x="1028" y="50"/>
                </a:cxn>
                <a:cxn ang="0">
                  <a:pos x="233" y="25"/>
                </a:cxn>
                <a:cxn ang="0">
                  <a:pos x="25" y="227"/>
                </a:cxn>
                <a:cxn ang="0">
                  <a:pos x="562" y="535"/>
                </a:cxn>
                <a:cxn ang="0">
                  <a:pos x="871" y="509"/>
                </a:cxn>
                <a:cxn ang="0">
                  <a:pos x="1028" y="484"/>
                </a:cxn>
                <a:cxn ang="0">
                  <a:pos x="1028" y="50"/>
                </a:cxn>
              </a:cxnLst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20" name="Freeform 196"/>
            <p:cNvSpPr/>
            <p:nvPr userDrawn="1"/>
          </p:nvSpPr>
          <p:spPr>
            <a:xfrm>
              <a:off x="500" y="3345"/>
              <a:ext cx="177" cy="187"/>
            </a:xfrm>
            <a:custGeom>
              <a:avLst/>
              <a:gdLst/>
              <a:ahLst/>
              <a:cxnLst>
                <a:cxn ang="0">
                  <a:pos x="612" y="51"/>
                </a:cxn>
                <a:cxn ang="0">
                  <a:pos x="283" y="51"/>
                </a:cxn>
                <a:cxn ang="0">
                  <a:pos x="101" y="510"/>
                </a:cxn>
                <a:cxn ang="0">
                  <a:pos x="718" y="561"/>
                </a:cxn>
                <a:cxn ang="0">
                  <a:pos x="612" y="51"/>
                </a:cxn>
              </a:cxnLst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21" name="Freeform 197"/>
            <p:cNvSpPr/>
            <p:nvPr userDrawn="1"/>
          </p:nvSpPr>
          <p:spPr>
            <a:xfrm>
              <a:off x="905" y="3158"/>
              <a:ext cx="177" cy="36"/>
            </a:xfrm>
            <a:custGeom>
              <a:avLst/>
              <a:gdLst/>
              <a:ahLst/>
              <a:cxnLst>
                <a:cxn ang="0">
                  <a:pos x="126" y="0"/>
                </a:cxn>
                <a:cxn ang="0">
                  <a:pos x="359" y="134"/>
                </a:cxn>
                <a:cxn ang="0">
                  <a:pos x="126" y="0"/>
                </a:cxn>
              </a:cxnLst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22" name="Freeform 198"/>
            <p:cNvSpPr/>
            <p:nvPr userDrawn="1"/>
          </p:nvSpPr>
          <p:spPr>
            <a:xfrm>
              <a:off x="965" y="3153"/>
              <a:ext cx="137" cy="81"/>
            </a:xfrm>
            <a:custGeom>
              <a:avLst/>
              <a:gdLst/>
              <a:ahLst/>
              <a:cxnLst>
                <a:cxn ang="0">
                  <a:pos x="183" y="334"/>
                </a:cxn>
                <a:cxn ang="0">
                  <a:pos x="644" y="152"/>
                </a:cxn>
                <a:cxn ang="0">
                  <a:pos x="436" y="25"/>
                </a:cxn>
                <a:cxn ang="0">
                  <a:pos x="183" y="284"/>
                </a:cxn>
                <a:cxn ang="0">
                  <a:pos x="183" y="334"/>
                </a:cxn>
              </a:cxnLst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23" name="Freeform 199"/>
            <p:cNvSpPr/>
            <p:nvPr userDrawn="1"/>
          </p:nvSpPr>
          <p:spPr>
            <a:xfrm>
              <a:off x="960" y="3204"/>
              <a:ext cx="177" cy="86"/>
            </a:xfrm>
            <a:custGeom>
              <a:avLst/>
              <a:gdLst/>
              <a:ahLst/>
              <a:cxnLst>
                <a:cxn ang="0">
                  <a:pos x="637" y="152"/>
                </a:cxn>
                <a:cxn ang="0">
                  <a:pos x="202" y="258"/>
                </a:cxn>
                <a:cxn ang="0">
                  <a:pos x="152" y="334"/>
                </a:cxn>
                <a:cxn ang="0">
                  <a:pos x="693" y="309"/>
                </a:cxn>
                <a:cxn ang="0">
                  <a:pos x="637" y="152"/>
                </a:cxn>
              </a:cxnLst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24" name="Freeform 200"/>
            <p:cNvSpPr/>
            <p:nvPr userDrawn="1"/>
          </p:nvSpPr>
          <p:spPr>
            <a:xfrm>
              <a:off x="844" y="3285"/>
              <a:ext cx="248" cy="60"/>
            </a:xfrm>
            <a:custGeom>
              <a:avLst/>
              <a:gdLst/>
              <a:ahLst/>
              <a:cxnLst>
                <a:cxn ang="0">
                  <a:pos x="1022" y="75"/>
                </a:cxn>
                <a:cxn ang="0">
                  <a:pos x="744" y="25"/>
                </a:cxn>
                <a:cxn ang="0">
                  <a:pos x="177" y="0"/>
                </a:cxn>
                <a:cxn ang="0">
                  <a:pos x="51" y="125"/>
                </a:cxn>
                <a:cxn ang="0">
                  <a:pos x="511" y="200"/>
                </a:cxn>
                <a:cxn ang="0">
                  <a:pos x="1053" y="200"/>
                </a:cxn>
                <a:cxn ang="0">
                  <a:pos x="1022" y="75"/>
                </a:cxn>
              </a:cxnLst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25" name="Freeform 201"/>
            <p:cNvSpPr/>
            <p:nvPr userDrawn="1"/>
          </p:nvSpPr>
          <p:spPr>
            <a:xfrm>
              <a:off x="869" y="3340"/>
              <a:ext cx="203" cy="56"/>
            </a:xfrm>
            <a:custGeom>
              <a:avLst/>
              <a:gdLst/>
              <a:ahLst/>
              <a:cxnLst>
                <a:cxn ang="0">
                  <a:pos x="954" y="51"/>
                </a:cxn>
                <a:cxn ang="0">
                  <a:pos x="670" y="102"/>
                </a:cxn>
                <a:cxn ang="0">
                  <a:pos x="335" y="76"/>
                </a:cxn>
                <a:cxn ang="0">
                  <a:pos x="25" y="51"/>
                </a:cxn>
                <a:cxn ang="0">
                  <a:pos x="903" y="209"/>
                </a:cxn>
                <a:cxn ang="0">
                  <a:pos x="954" y="51"/>
                </a:cxn>
              </a:cxnLst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26" name="Freeform 202"/>
            <p:cNvSpPr/>
            <p:nvPr userDrawn="1"/>
          </p:nvSpPr>
          <p:spPr>
            <a:xfrm>
              <a:off x="859" y="3386"/>
              <a:ext cx="207" cy="172"/>
            </a:xfrm>
            <a:custGeom>
              <a:avLst/>
              <a:gdLst/>
              <a:ahLst/>
              <a:cxnLst>
                <a:cxn ang="0">
                  <a:pos x="712" y="233"/>
                </a:cxn>
                <a:cxn ang="0">
                  <a:pos x="333" y="152"/>
                </a:cxn>
                <a:cxn ang="0">
                  <a:pos x="101" y="384"/>
                </a:cxn>
                <a:cxn ang="0">
                  <a:pos x="25" y="486"/>
                </a:cxn>
                <a:cxn ang="0">
                  <a:pos x="227" y="486"/>
                </a:cxn>
                <a:cxn ang="0">
                  <a:pos x="434" y="693"/>
                </a:cxn>
                <a:cxn ang="0">
                  <a:pos x="535" y="769"/>
                </a:cxn>
                <a:cxn ang="0">
                  <a:pos x="737" y="486"/>
                </a:cxn>
                <a:cxn ang="0">
                  <a:pos x="995" y="486"/>
                </a:cxn>
                <a:cxn ang="0">
                  <a:pos x="712" y="233"/>
                </a:cxn>
              </a:cxnLst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" name="Freeform 203"/>
            <p:cNvSpPr/>
            <p:nvPr userDrawn="1"/>
          </p:nvSpPr>
          <p:spPr>
            <a:xfrm>
              <a:off x="996" y="3305"/>
              <a:ext cx="126" cy="318"/>
            </a:xfrm>
            <a:custGeom>
              <a:avLst/>
              <a:gdLst/>
              <a:ahLst/>
              <a:cxnLst>
                <a:cxn ang="0">
                  <a:pos x="559" y="50"/>
                </a:cxn>
                <a:cxn ang="0">
                  <a:pos x="459" y="434"/>
                </a:cxn>
                <a:cxn ang="0">
                  <a:pos x="176" y="510"/>
                </a:cxn>
                <a:cxn ang="0">
                  <a:pos x="176" y="586"/>
                </a:cxn>
                <a:cxn ang="0">
                  <a:pos x="433" y="868"/>
                </a:cxn>
                <a:cxn ang="0">
                  <a:pos x="302" y="1146"/>
                </a:cxn>
                <a:cxn ang="0">
                  <a:pos x="0" y="1403"/>
                </a:cxn>
                <a:cxn ang="0">
                  <a:pos x="126" y="1479"/>
                </a:cxn>
                <a:cxn ang="0">
                  <a:pos x="408" y="1580"/>
                </a:cxn>
                <a:cxn ang="0">
                  <a:pos x="585" y="1454"/>
                </a:cxn>
                <a:cxn ang="0">
                  <a:pos x="635" y="358"/>
                </a:cxn>
                <a:cxn ang="0">
                  <a:pos x="635" y="50"/>
                </a:cxn>
                <a:cxn ang="0">
                  <a:pos x="559" y="50"/>
                </a:cxn>
              </a:cxnLst>
              <a:pathLst>
                <a:path w="25" h="63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</p:grpSp>
      <p:grpSp>
        <p:nvGrpSpPr>
          <p:cNvPr id="18" name="Group 204"/>
          <p:cNvGrpSpPr/>
          <p:nvPr/>
        </p:nvGrpSpPr>
        <p:grpSpPr>
          <a:xfrm>
            <a:off x="381000" y="5070475"/>
            <a:ext cx="533400" cy="492125"/>
            <a:chOff x="96" y="2784"/>
            <a:chExt cx="1062" cy="981"/>
          </a:xfrm>
        </p:grpSpPr>
        <p:sp>
          <p:nvSpPr>
            <p:cNvPr id="1229" name="Freeform 205"/>
            <p:cNvSpPr/>
            <p:nvPr userDrawn="1"/>
          </p:nvSpPr>
          <p:spPr>
            <a:xfrm>
              <a:off x="121" y="2784"/>
              <a:ext cx="207" cy="81"/>
            </a:xfrm>
            <a:custGeom>
              <a:avLst/>
              <a:gdLst/>
              <a:ahLst/>
              <a:cxnLst>
                <a:cxn ang="0">
                  <a:pos x="762" y="309"/>
                </a:cxn>
                <a:cxn ang="0">
                  <a:pos x="944" y="258"/>
                </a:cxn>
                <a:cxn ang="0">
                  <a:pos x="969" y="233"/>
                </a:cxn>
                <a:cxn ang="0">
                  <a:pos x="793" y="25"/>
                </a:cxn>
                <a:cxn ang="0">
                  <a:pos x="202" y="284"/>
                </a:cxn>
                <a:cxn ang="0">
                  <a:pos x="762" y="309"/>
                </a:cxn>
              </a:cxnLst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30" name="Freeform 206"/>
            <p:cNvSpPr>
              <a:spLocks noEditPoints="1"/>
            </p:cNvSpPr>
            <p:nvPr userDrawn="1"/>
          </p:nvSpPr>
          <p:spPr>
            <a:xfrm>
              <a:off x="96" y="2789"/>
              <a:ext cx="1062" cy="976"/>
            </a:xfrm>
            <a:custGeom>
              <a:avLst/>
              <a:gdLst/>
              <a:ahLst/>
              <a:cxnLst>
                <a:cxn ang="0">
                  <a:pos x="4167" y="3965"/>
                </a:cxn>
                <a:cxn ang="0">
                  <a:pos x="3889" y="3196"/>
                </a:cxn>
                <a:cxn ang="0">
                  <a:pos x="3631" y="2534"/>
                </a:cxn>
                <a:cxn ang="0">
                  <a:pos x="4218" y="2377"/>
                </a:cxn>
                <a:cxn ang="0">
                  <a:pos x="3732" y="2099"/>
                </a:cxn>
                <a:cxn ang="0">
                  <a:pos x="4015" y="2124"/>
                </a:cxn>
                <a:cxn ang="0">
                  <a:pos x="4015" y="1967"/>
                </a:cxn>
                <a:cxn ang="0">
                  <a:pos x="3454" y="1992"/>
                </a:cxn>
                <a:cxn ang="0">
                  <a:pos x="3272" y="3196"/>
                </a:cxn>
                <a:cxn ang="0">
                  <a:pos x="3171" y="2149"/>
                </a:cxn>
                <a:cxn ang="0">
                  <a:pos x="3019" y="1714"/>
                </a:cxn>
                <a:cxn ang="0">
                  <a:pos x="3171" y="1305"/>
                </a:cxn>
                <a:cxn ang="0">
                  <a:pos x="3095" y="946"/>
                </a:cxn>
                <a:cxn ang="0">
                  <a:pos x="3044" y="612"/>
                </a:cxn>
                <a:cxn ang="0">
                  <a:pos x="3378" y="996"/>
                </a:cxn>
                <a:cxn ang="0">
                  <a:pos x="3813" y="460"/>
                </a:cxn>
                <a:cxn ang="0">
                  <a:pos x="3757" y="920"/>
                </a:cxn>
                <a:cxn ang="0">
                  <a:pos x="3656" y="1229"/>
                </a:cxn>
                <a:cxn ang="0">
                  <a:pos x="3682" y="1714"/>
                </a:cxn>
                <a:cxn ang="0">
                  <a:pos x="5087" y="743"/>
                </a:cxn>
                <a:cxn ang="0">
                  <a:pos x="2301" y="25"/>
                </a:cxn>
                <a:cxn ang="0">
                  <a:pos x="1431" y="202"/>
                </a:cxn>
                <a:cxn ang="0">
                  <a:pos x="2175" y="308"/>
                </a:cxn>
                <a:cxn ang="0">
                  <a:pos x="1532" y="561"/>
                </a:cxn>
                <a:cxn ang="0">
                  <a:pos x="1482" y="743"/>
                </a:cxn>
                <a:cxn ang="0">
                  <a:pos x="971" y="435"/>
                </a:cxn>
                <a:cxn ang="0">
                  <a:pos x="334" y="2943"/>
                </a:cxn>
                <a:cxn ang="0">
                  <a:pos x="1558" y="3732"/>
                </a:cxn>
                <a:cxn ang="0">
                  <a:pos x="1153" y="3403"/>
                </a:cxn>
                <a:cxn ang="0">
                  <a:pos x="895" y="3707"/>
                </a:cxn>
                <a:cxn ang="0">
                  <a:pos x="819" y="3272"/>
                </a:cxn>
                <a:cxn ang="0">
                  <a:pos x="1178" y="2200"/>
                </a:cxn>
                <a:cxn ang="0">
                  <a:pos x="1714" y="2124"/>
                </a:cxn>
                <a:cxn ang="0">
                  <a:pos x="1816" y="2427"/>
                </a:cxn>
                <a:cxn ang="0">
                  <a:pos x="1558" y="3095"/>
                </a:cxn>
                <a:cxn ang="0">
                  <a:pos x="2326" y="4602"/>
                </a:cxn>
                <a:cxn ang="0">
                  <a:pos x="4759" y="4243"/>
                </a:cxn>
                <a:cxn ang="0">
                  <a:pos x="4653" y="1689"/>
                </a:cxn>
                <a:cxn ang="0">
                  <a:pos x="4218" y="1532"/>
                </a:cxn>
                <a:cxn ang="0">
                  <a:pos x="2888" y="1558"/>
                </a:cxn>
                <a:cxn ang="0">
                  <a:pos x="2761" y="2225"/>
                </a:cxn>
                <a:cxn ang="0">
                  <a:pos x="2918" y="1279"/>
                </a:cxn>
                <a:cxn ang="0">
                  <a:pos x="2276" y="662"/>
                </a:cxn>
                <a:cxn ang="0">
                  <a:pos x="2685" y="895"/>
                </a:cxn>
                <a:cxn ang="0">
                  <a:pos x="1558" y="1841"/>
                </a:cxn>
                <a:cxn ang="0">
                  <a:pos x="612" y="946"/>
                </a:cxn>
                <a:cxn ang="0">
                  <a:pos x="1740" y="1022"/>
                </a:cxn>
                <a:cxn ang="0">
                  <a:pos x="2023" y="1022"/>
                </a:cxn>
                <a:cxn ang="0">
                  <a:pos x="2761" y="1153"/>
                </a:cxn>
                <a:cxn ang="0">
                  <a:pos x="2534" y="2377"/>
                </a:cxn>
                <a:cxn ang="0">
                  <a:pos x="2377" y="1305"/>
                </a:cxn>
                <a:cxn ang="0">
                  <a:pos x="1558" y="1841"/>
                </a:cxn>
                <a:cxn ang="0">
                  <a:pos x="2048" y="2099"/>
                </a:cxn>
                <a:cxn ang="0">
                  <a:pos x="2250" y="1482"/>
                </a:cxn>
                <a:cxn ang="0">
                  <a:pos x="2609" y="3707"/>
                </a:cxn>
                <a:cxn ang="0">
                  <a:pos x="2099" y="2453"/>
                </a:cxn>
                <a:cxn ang="0">
                  <a:pos x="2994" y="2711"/>
                </a:cxn>
              </a:cxnLst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31" name="Freeform 207"/>
            <p:cNvSpPr/>
            <p:nvPr userDrawn="1"/>
          </p:nvSpPr>
          <p:spPr>
            <a:xfrm>
              <a:off x="348" y="3254"/>
              <a:ext cx="86" cy="102"/>
            </a:xfrm>
            <a:custGeom>
              <a:avLst/>
              <a:gdLst/>
              <a:ahLst/>
              <a:cxnLst>
                <a:cxn ang="0">
                  <a:pos x="359" y="133"/>
                </a:cxn>
                <a:cxn ang="0">
                  <a:pos x="233" y="520"/>
                </a:cxn>
                <a:cxn ang="0">
                  <a:pos x="359" y="133"/>
                </a:cxn>
              </a:cxnLst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32" name="Freeform 208"/>
            <p:cNvSpPr/>
            <p:nvPr userDrawn="1"/>
          </p:nvSpPr>
          <p:spPr>
            <a:xfrm>
              <a:off x="267" y="3295"/>
              <a:ext cx="76" cy="136"/>
            </a:xfrm>
            <a:custGeom>
              <a:avLst/>
              <a:gdLst/>
              <a:ahLst/>
              <a:cxnLst>
                <a:cxn ang="0">
                  <a:pos x="177" y="252"/>
                </a:cxn>
                <a:cxn ang="0">
                  <a:pos x="101" y="635"/>
                </a:cxn>
                <a:cxn ang="0">
                  <a:pos x="385" y="408"/>
                </a:cxn>
                <a:cxn ang="0">
                  <a:pos x="334" y="201"/>
                </a:cxn>
                <a:cxn ang="0">
                  <a:pos x="177" y="252"/>
                </a:cxn>
              </a:cxnLst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33" name="Freeform 209"/>
            <p:cNvSpPr/>
            <p:nvPr userDrawn="1"/>
          </p:nvSpPr>
          <p:spPr>
            <a:xfrm>
              <a:off x="222" y="3022"/>
              <a:ext cx="243" cy="116"/>
            </a:xfrm>
            <a:custGeom>
              <a:avLst/>
              <a:gdLst/>
              <a:ahLst/>
              <a:cxnLst>
                <a:cxn ang="0">
                  <a:pos x="1028" y="50"/>
                </a:cxn>
                <a:cxn ang="0">
                  <a:pos x="233" y="25"/>
                </a:cxn>
                <a:cxn ang="0">
                  <a:pos x="25" y="227"/>
                </a:cxn>
                <a:cxn ang="0">
                  <a:pos x="562" y="535"/>
                </a:cxn>
                <a:cxn ang="0">
                  <a:pos x="871" y="509"/>
                </a:cxn>
                <a:cxn ang="0">
                  <a:pos x="1028" y="484"/>
                </a:cxn>
                <a:cxn ang="0">
                  <a:pos x="1028" y="50"/>
                </a:cxn>
              </a:cxnLst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34" name="Freeform 210"/>
            <p:cNvSpPr/>
            <p:nvPr userDrawn="1"/>
          </p:nvSpPr>
          <p:spPr>
            <a:xfrm>
              <a:off x="500" y="3345"/>
              <a:ext cx="177" cy="187"/>
            </a:xfrm>
            <a:custGeom>
              <a:avLst/>
              <a:gdLst/>
              <a:ahLst/>
              <a:cxnLst>
                <a:cxn ang="0">
                  <a:pos x="612" y="51"/>
                </a:cxn>
                <a:cxn ang="0">
                  <a:pos x="283" y="51"/>
                </a:cxn>
                <a:cxn ang="0">
                  <a:pos x="101" y="510"/>
                </a:cxn>
                <a:cxn ang="0">
                  <a:pos x="718" y="561"/>
                </a:cxn>
                <a:cxn ang="0">
                  <a:pos x="612" y="51"/>
                </a:cxn>
              </a:cxnLst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35" name="Freeform 211"/>
            <p:cNvSpPr/>
            <p:nvPr userDrawn="1"/>
          </p:nvSpPr>
          <p:spPr>
            <a:xfrm>
              <a:off x="905" y="3158"/>
              <a:ext cx="177" cy="36"/>
            </a:xfrm>
            <a:custGeom>
              <a:avLst/>
              <a:gdLst/>
              <a:ahLst/>
              <a:cxnLst>
                <a:cxn ang="0">
                  <a:pos x="126" y="0"/>
                </a:cxn>
                <a:cxn ang="0">
                  <a:pos x="359" y="134"/>
                </a:cxn>
                <a:cxn ang="0">
                  <a:pos x="126" y="0"/>
                </a:cxn>
              </a:cxnLst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36" name="Freeform 212"/>
            <p:cNvSpPr/>
            <p:nvPr userDrawn="1"/>
          </p:nvSpPr>
          <p:spPr>
            <a:xfrm>
              <a:off x="965" y="3153"/>
              <a:ext cx="137" cy="81"/>
            </a:xfrm>
            <a:custGeom>
              <a:avLst/>
              <a:gdLst/>
              <a:ahLst/>
              <a:cxnLst>
                <a:cxn ang="0">
                  <a:pos x="183" y="334"/>
                </a:cxn>
                <a:cxn ang="0">
                  <a:pos x="644" y="152"/>
                </a:cxn>
                <a:cxn ang="0">
                  <a:pos x="436" y="25"/>
                </a:cxn>
                <a:cxn ang="0">
                  <a:pos x="183" y="284"/>
                </a:cxn>
                <a:cxn ang="0">
                  <a:pos x="183" y="334"/>
                </a:cxn>
              </a:cxnLst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37" name="Freeform 213"/>
            <p:cNvSpPr/>
            <p:nvPr userDrawn="1"/>
          </p:nvSpPr>
          <p:spPr>
            <a:xfrm>
              <a:off x="960" y="3204"/>
              <a:ext cx="177" cy="86"/>
            </a:xfrm>
            <a:custGeom>
              <a:avLst/>
              <a:gdLst/>
              <a:ahLst/>
              <a:cxnLst>
                <a:cxn ang="0">
                  <a:pos x="637" y="152"/>
                </a:cxn>
                <a:cxn ang="0">
                  <a:pos x="202" y="258"/>
                </a:cxn>
                <a:cxn ang="0">
                  <a:pos x="152" y="334"/>
                </a:cxn>
                <a:cxn ang="0">
                  <a:pos x="693" y="309"/>
                </a:cxn>
                <a:cxn ang="0">
                  <a:pos x="637" y="152"/>
                </a:cxn>
              </a:cxnLst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38" name="Freeform 214"/>
            <p:cNvSpPr/>
            <p:nvPr userDrawn="1"/>
          </p:nvSpPr>
          <p:spPr>
            <a:xfrm>
              <a:off x="844" y="3285"/>
              <a:ext cx="248" cy="60"/>
            </a:xfrm>
            <a:custGeom>
              <a:avLst/>
              <a:gdLst/>
              <a:ahLst/>
              <a:cxnLst>
                <a:cxn ang="0">
                  <a:pos x="1022" y="75"/>
                </a:cxn>
                <a:cxn ang="0">
                  <a:pos x="744" y="25"/>
                </a:cxn>
                <a:cxn ang="0">
                  <a:pos x="177" y="0"/>
                </a:cxn>
                <a:cxn ang="0">
                  <a:pos x="51" y="125"/>
                </a:cxn>
                <a:cxn ang="0">
                  <a:pos x="511" y="200"/>
                </a:cxn>
                <a:cxn ang="0">
                  <a:pos x="1053" y="200"/>
                </a:cxn>
                <a:cxn ang="0">
                  <a:pos x="1022" y="75"/>
                </a:cxn>
              </a:cxnLst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9" name="Freeform 215"/>
            <p:cNvSpPr/>
            <p:nvPr userDrawn="1"/>
          </p:nvSpPr>
          <p:spPr>
            <a:xfrm>
              <a:off x="869" y="3340"/>
              <a:ext cx="203" cy="56"/>
            </a:xfrm>
            <a:custGeom>
              <a:avLst/>
              <a:gdLst/>
              <a:ahLst/>
              <a:cxnLst>
                <a:cxn ang="0">
                  <a:pos x="954" y="51"/>
                </a:cxn>
                <a:cxn ang="0">
                  <a:pos x="670" y="102"/>
                </a:cxn>
                <a:cxn ang="0">
                  <a:pos x="335" y="76"/>
                </a:cxn>
                <a:cxn ang="0">
                  <a:pos x="25" y="51"/>
                </a:cxn>
                <a:cxn ang="0">
                  <a:pos x="903" y="209"/>
                </a:cxn>
                <a:cxn ang="0">
                  <a:pos x="954" y="51"/>
                </a:cxn>
              </a:cxnLst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" name="Freeform 216"/>
            <p:cNvSpPr/>
            <p:nvPr userDrawn="1"/>
          </p:nvSpPr>
          <p:spPr>
            <a:xfrm>
              <a:off x="859" y="3386"/>
              <a:ext cx="207" cy="172"/>
            </a:xfrm>
            <a:custGeom>
              <a:avLst/>
              <a:gdLst/>
              <a:ahLst/>
              <a:cxnLst>
                <a:cxn ang="0">
                  <a:pos x="712" y="233"/>
                </a:cxn>
                <a:cxn ang="0">
                  <a:pos x="333" y="152"/>
                </a:cxn>
                <a:cxn ang="0">
                  <a:pos x="101" y="384"/>
                </a:cxn>
                <a:cxn ang="0">
                  <a:pos x="25" y="486"/>
                </a:cxn>
                <a:cxn ang="0">
                  <a:pos x="227" y="486"/>
                </a:cxn>
                <a:cxn ang="0">
                  <a:pos x="434" y="693"/>
                </a:cxn>
                <a:cxn ang="0">
                  <a:pos x="535" y="769"/>
                </a:cxn>
                <a:cxn ang="0">
                  <a:pos x="737" y="486"/>
                </a:cxn>
                <a:cxn ang="0">
                  <a:pos x="995" y="486"/>
                </a:cxn>
                <a:cxn ang="0">
                  <a:pos x="712" y="233"/>
                </a:cxn>
              </a:cxnLst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41" name="Freeform 217"/>
            <p:cNvSpPr/>
            <p:nvPr userDrawn="1"/>
          </p:nvSpPr>
          <p:spPr>
            <a:xfrm>
              <a:off x="996" y="3305"/>
              <a:ext cx="126" cy="318"/>
            </a:xfrm>
            <a:custGeom>
              <a:avLst/>
              <a:gdLst/>
              <a:ahLst/>
              <a:cxnLst>
                <a:cxn ang="0">
                  <a:pos x="559" y="50"/>
                </a:cxn>
                <a:cxn ang="0">
                  <a:pos x="459" y="434"/>
                </a:cxn>
                <a:cxn ang="0">
                  <a:pos x="176" y="510"/>
                </a:cxn>
                <a:cxn ang="0">
                  <a:pos x="176" y="586"/>
                </a:cxn>
                <a:cxn ang="0">
                  <a:pos x="433" y="868"/>
                </a:cxn>
                <a:cxn ang="0">
                  <a:pos x="302" y="1146"/>
                </a:cxn>
                <a:cxn ang="0">
                  <a:pos x="0" y="1403"/>
                </a:cxn>
                <a:cxn ang="0">
                  <a:pos x="126" y="1479"/>
                </a:cxn>
                <a:cxn ang="0">
                  <a:pos x="408" y="1580"/>
                </a:cxn>
                <a:cxn ang="0">
                  <a:pos x="585" y="1454"/>
                </a:cxn>
                <a:cxn ang="0">
                  <a:pos x="635" y="358"/>
                </a:cxn>
                <a:cxn ang="0">
                  <a:pos x="635" y="50"/>
                </a:cxn>
                <a:cxn ang="0">
                  <a:pos x="559" y="50"/>
                </a:cxn>
              </a:cxnLst>
              <a:pathLst>
                <a:path w="25" h="63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</p:grpSp>
      <p:grpSp>
        <p:nvGrpSpPr>
          <p:cNvPr id="1242" name="Group 218"/>
          <p:cNvGrpSpPr/>
          <p:nvPr/>
        </p:nvGrpSpPr>
        <p:grpSpPr>
          <a:xfrm>
            <a:off x="381000" y="6121400"/>
            <a:ext cx="533400" cy="492125"/>
            <a:chOff x="96" y="2784"/>
            <a:chExt cx="1062" cy="981"/>
          </a:xfrm>
        </p:grpSpPr>
        <p:sp>
          <p:nvSpPr>
            <p:cNvPr id="1243" name="Freeform 219"/>
            <p:cNvSpPr/>
            <p:nvPr userDrawn="1"/>
          </p:nvSpPr>
          <p:spPr>
            <a:xfrm>
              <a:off x="121" y="2784"/>
              <a:ext cx="207" cy="81"/>
            </a:xfrm>
            <a:custGeom>
              <a:avLst/>
              <a:gdLst/>
              <a:ahLst/>
              <a:cxnLst>
                <a:cxn ang="0">
                  <a:pos x="762" y="309"/>
                </a:cxn>
                <a:cxn ang="0">
                  <a:pos x="944" y="258"/>
                </a:cxn>
                <a:cxn ang="0">
                  <a:pos x="969" y="233"/>
                </a:cxn>
                <a:cxn ang="0">
                  <a:pos x="793" y="25"/>
                </a:cxn>
                <a:cxn ang="0">
                  <a:pos x="202" y="284"/>
                </a:cxn>
                <a:cxn ang="0">
                  <a:pos x="762" y="309"/>
                </a:cxn>
              </a:cxnLst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44" name="Freeform 220"/>
            <p:cNvSpPr>
              <a:spLocks noEditPoints="1"/>
            </p:cNvSpPr>
            <p:nvPr userDrawn="1"/>
          </p:nvSpPr>
          <p:spPr>
            <a:xfrm>
              <a:off x="96" y="2789"/>
              <a:ext cx="1062" cy="976"/>
            </a:xfrm>
            <a:custGeom>
              <a:avLst/>
              <a:gdLst/>
              <a:ahLst/>
              <a:cxnLst>
                <a:cxn ang="0">
                  <a:pos x="4167" y="3965"/>
                </a:cxn>
                <a:cxn ang="0">
                  <a:pos x="3889" y="3196"/>
                </a:cxn>
                <a:cxn ang="0">
                  <a:pos x="3631" y="2534"/>
                </a:cxn>
                <a:cxn ang="0">
                  <a:pos x="4218" y="2377"/>
                </a:cxn>
                <a:cxn ang="0">
                  <a:pos x="3732" y="2099"/>
                </a:cxn>
                <a:cxn ang="0">
                  <a:pos x="4015" y="2124"/>
                </a:cxn>
                <a:cxn ang="0">
                  <a:pos x="4015" y="1967"/>
                </a:cxn>
                <a:cxn ang="0">
                  <a:pos x="3454" y="1992"/>
                </a:cxn>
                <a:cxn ang="0">
                  <a:pos x="3272" y="3196"/>
                </a:cxn>
                <a:cxn ang="0">
                  <a:pos x="3171" y="2149"/>
                </a:cxn>
                <a:cxn ang="0">
                  <a:pos x="3019" y="1714"/>
                </a:cxn>
                <a:cxn ang="0">
                  <a:pos x="3171" y="1305"/>
                </a:cxn>
                <a:cxn ang="0">
                  <a:pos x="3095" y="946"/>
                </a:cxn>
                <a:cxn ang="0">
                  <a:pos x="3044" y="612"/>
                </a:cxn>
                <a:cxn ang="0">
                  <a:pos x="3378" y="996"/>
                </a:cxn>
                <a:cxn ang="0">
                  <a:pos x="3813" y="460"/>
                </a:cxn>
                <a:cxn ang="0">
                  <a:pos x="3757" y="920"/>
                </a:cxn>
                <a:cxn ang="0">
                  <a:pos x="3656" y="1229"/>
                </a:cxn>
                <a:cxn ang="0">
                  <a:pos x="3682" y="1714"/>
                </a:cxn>
                <a:cxn ang="0">
                  <a:pos x="5087" y="743"/>
                </a:cxn>
                <a:cxn ang="0">
                  <a:pos x="2301" y="25"/>
                </a:cxn>
                <a:cxn ang="0">
                  <a:pos x="1431" y="202"/>
                </a:cxn>
                <a:cxn ang="0">
                  <a:pos x="2175" y="308"/>
                </a:cxn>
                <a:cxn ang="0">
                  <a:pos x="1532" y="561"/>
                </a:cxn>
                <a:cxn ang="0">
                  <a:pos x="1482" y="743"/>
                </a:cxn>
                <a:cxn ang="0">
                  <a:pos x="971" y="435"/>
                </a:cxn>
                <a:cxn ang="0">
                  <a:pos x="334" y="2943"/>
                </a:cxn>
                <a:cxn ang="0">
                  <a:pos x="1558" y="3732"/>
                </a:cxn>
                <a:cxn ang="0">
                  <a:pos x="1153" y="3403"/>
                </a:cxn>
                <a:cxn ang="0">
                  <a:pos x="895" y="3707"/>
                </a:cxn>
                <a:cxn ang="0">
                  <a:pos x="819" y="3272"/>
                </a:cxn>
                <a:cxn ang="0">
                  <a:pos x="1178" y="2200"/>
                </a:cxn>
                <a:cxn ang="0">
                  <a:pos x="1714" y="2124"/>
                </a:cxn>
                <a:cxn ang="0">
                  <a:pos x="1816" y="2427"/>
                </a:cxn>
                <a:cxn ang="0">
                  <a:pos x="1558" y="3095"/>
                </a:cxn>
                <a:cxn ang="0">
                  <a:pos x="2326" y="4602"/>
                </a:cxn>
                <a:cxn ang="0">
                  <a:pos x="4759" y="4243"/>
                </a:cxn>
                <a:cxn ang="0">
                  <a:pos x="4653" y="1689"/>
                </a:cxn>
                <a:cxn ang="0">
                  <a:pos x="4218" y="1532"/>
                </a:cxn>
                <a:cxn ang="0">
                  <a:pos x="2888" y="1558"/>
                </a:cxn>
                <a:cxn ang="0">
                  <a:pos x="2761" y="2225"/>
                </a:cxn>
                <a:cxn ang="0">
                  <a:pos x="2918" y="1279"/>
                </a:cxn>
                <a:cxn ang="0">
                  <a:pos x="2276" y="662"/>
                </a:cxn>
                <a:cxn ang="0">
                  <a:pos x="2685" y="895"/>
                </a:cxn>
                <a:cxn ang="0">
                  <a:pos x="1558" y="1841"/>
                </a:cxn>
                <a:cxn ang="0">
                  <a:pos x="612" y="946"/>
                </a:cxn>
                <a:cxn ang="0">
                  <a:pos x="1740" y="1022"/>
                </a:cxn>
                <a:cxn ang="0">
                  <a:pos x="2023" y="1022"/>
                </a:cxn>
                <a:cxn ang="0">
                  <a:pos x="2761" y="1153"/>
                </a:cxn>
                <a:cxn ang="0">
                  <a:pos x="2534" y="2377"/>
                </a:cxn>
                <a:cxn ang="0">
                  <a:pos x="2377" y="1305"/>
                </a:cxn>
                <a:cxn ang="0">
                  <a:pos x="1558" y="1841"/>
                </a:cxn>
                <a:cxn ang="0">
                  <a:pos x="2048" y="2099"/>
                </a:cxn>
                <a:cxn ang="0">
                  <a:pos x="2250" y="1482"/>
                </a:cxn>
                <a:cxn ang="0">
                  <a:pos x="2609" y="3707"/>
                </a:cxn>
                <a:cxn ang="0">
                  <a:pos x="2099" y="2453"/>
                </a:cxn>
                <a:cxn ang="0">
                  <a:pos x="2994" y="2711"/>
                </a:cxn>
              </a:cxnLst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45" name="Freeform 221"/>
            <p:cNvSpPr/>
            <p:nvPr userDrawn="1"/>
          </p:nvSpPr>
          <p:spPr>
            <a:xfrm>
              <a:off x="348" y="3254"/>
              <a:ext cx="86" cy="102"/>
            </a:xfrm>
            <a:custGeom>
              <a:avLst/>
              <a:gdLst/>
              <a:ahLst/>
              <a:cxnLst>
                <a:cxn ang="0">
                  <a:pos x="359" y="133"/>
                </a:cxn>
                <a:cxn ang="0">
                  <a:pos x="233" y="520"/>
                </a:cxn>
                <a:cxn ang="0">
                  <a:pos x="359" y="133"/>
                </a:cxn>
              </a:cxnLst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46" name="Freeform 222"/>
            <p:cNvSpPr/>
            <p:nvPr userDrawn="1"/>
          </p:nvSpPr>
          <p:spPr>
            <a:xfrm>
              <a:off x="267" y="3295"/>
              <a:ext cx="76" cy="136"/>
            </a:xfrm>
            <a:custGeom>
              <a:avLst/>
              <a:gdLst/>
              <a:ahLst/>
              <a:cxnLst>
                <a:cxn ang="0">
                  <a:pos x="177" y="252"/>
                </a:cxn>
                <a:cxn ang="0">
                  <a:pos x="101" y="635"/>
                </a:cxn>
                <a:cxn ang="0">
                  <a:pos x="385" y="408"/>
                </a:cxn>
                <a:cxn ang="0">
                  <a:pos x="334" y="201"/>
                </a:cxn>
                <a:cxn ang="0">
                  <a:pos x="177" y="252"/>
                </a:cxn>
              </a:cxnLst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47" name="Freeform 223"/>
            <p:cNvSpPr/>
            <p:nvPr userDrawn="1"/>
          </p:nvSpPr>
          <p:spPr>
            <a:xfrm>
              <a:off x="222" y="3022"/>
              <a:ext cx="243" cy="116"/>
            </a:xfrm>
            <a:custGeom>
              <a:avLst/>
              <a:gdLst/>
              <a:ahLst/>
              <a:cxnLst>
                <a:cxn ang="0">
                  <a:pos x="1028" y="50"/>
                </a:cxn>
                <a:cxn ang="0">
                  <a:pos x="233" y="25"/>
                </a:cxn>
                <a:cxn ang="0">
                  <a:pos x="25" y="227"/>
                </a:cxn>
                <a:cxn ang="0">
                  <a:pos x="562" y="535"/>
                </a:cxn>
                <a:cxn ang="0">
                  <a:pos x="871" y="509"/>
                </a:cxn>
                <a:cxn ang="0">
                  <a:pos x="1028" y="484"/>
                </a:cxn>
                <a:cxn ang="0">
                  <a:pos x="1028" y="50"/>
                </a:cxn>
              </a:cxnLst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48" name="Freeform 224"/>
            <p:cNvSpPr/>
            <p:nvPr userDrawn="1"/>
          </p:nvSpPr>
          <p:spPr>
            <a:xfrm>
              <a:off x="500" y="3345"/>
              <a:ext cx="177" cy="187"/>
            </a:xfrm>
            <a:custGeom>
              <a:avLst/>
              <a:gdLst/>
              <a:ahLst/>
              <a:cxnLst>
                <a:cxn ang="0">
                  <a:pos x="612" y="51"/>
                </a:cxn>
                <a:cxn ang="0">
                  <a:pos x="283" y="51"/>
                </a:cxn>
                <a:cxn ang="0">
                  <a:pos x="101" y="510"/>
                </a:cxn>
                <a:cxn ang="0">
                  <a:pos x="718" y="561"/>
                </a:cxn>
                <a:cxn ang="0">
                  <a:pos x="612" y="51"/>
                </a:cxn>
              </a:cxnLst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49" name="Freeform 225"/>
            <p:cNvSpPr/>
            <p:nvPr userDrawn="1"/>
          </p:nvSpPr>
          <p:spPr>
            <a:xfrm>
              <a:off x="905" y="3158"/>
              <a:ext cx="177" cy="36"/>
            </a:xfrm>
            <a:custGeom>
              <a:avLst/>
              <a:gdLst/>
              <a:ahLst/>
              <a:cxnLst>
                <a:cxn ang="0">
                  <a:pos x="126" y="0"/>
                </a:cxn>
                <a:cxn ang="0">
                  <a:pos x="359" y="134"/>
                </a:cxn>
                <a:cxn ang="0">
                  <a:pos x="126" y="0"/>
                </a:cxn>
              </a:cxnLst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50" name="Freeform 226"/>
            <p:cNvSpPr/>
            <p:nvPr userDrawn="1"/>
          </p:nvSpPr>
          <p:spPr>
            <a:xfrm>
              <a:off x="965" y="3153"/>
              <a:ext cx="137" cy="81"/>
            </a:xfrm>
            <a:custGeom>
              <a:avLst/>
              <a:gdLst/>
              <a:ahLst/>
              <a:cxnLst>
                <a:cxn ang="0">
                  <a:pos x="183" y="334"/>
                </a:cxn>
                <a:cxn ang="0">
                  <a:pos x="644" y="152"/>
                </a:cxn>
                <a:cxn ang="0">
                  <a:pos x="436" y="25"/>
                </a:cxn>
                <a:cxn ang="0">
                  <a:pos x="183" y="284"/>
                </a:cxn>
                <a:cxn ang="0">
                  <a:pos x="183" y="334"/>
                </a:cxn>
              </a:cxnLst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" name="Freeform 227"/>
            <p:cNvSpPr/>
            <p:nvPr userDrawn="1"/>
          </p:nvSpPr>
          <p:spPr>
            <a:xfrm>
              <a:off x="960" y="3204"/>
              <a:ext cx="177" cy="86"/>
            </a:xfrm>
            <a:custGeom>
              <a:avLst/>
              <a:gdLst/>
              <a:ahLst/>
              <a:cxnLst>
                <a:cxn ang="0">
                  <a:pos x="637" y="152"/>
                </a:cxn>
                <a:cxn ang="0">
                  <a:pos x="202" y="258"/>
                </a:cxn>
                <a:cxn ang="0">
                  <a:pos x="152" y="334"/>
                </a:cxn>
                <a:cxn ang="0">
                  <a:pos x="693" y="309"/>
                </a:cxn>
                <a:cxn ang="0">
                  <a:pos x="637" y="152"/>
                </a:cxn>
              </a:cxnLst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2" name="Freeform 228"/>
            <p:cNvSpPr/>
            <p:nvPr userDrawn="1"/>
          </p:nvSpPr>
          <p:spPr>
            <a:xfrm>
              <a:off x="844" y="3285"/>
              <a:ext cx="248" cy="60"/>
            </a:xfrm>
            <a:custGeom>
              <a:avLst/>
              <a:gdLst/>
              <a:ahLst/>
              <a:cxnLst>
                <a:cxn ang="0">
                  <a:pos x="1022" y="75"/>
                </a:cxn>
                <a:cxn ang="0">
                  <a:pos x="744" y="25"/>
                </a:cxn>
                <a:cxn ang="0">
                  <a:pos x="177" y="0"/>
                </a:cxn>
                <a:cxn ang="0">
                  <a:pos x="51" y="125"/>
                </a:cxn>
                <a:cxn ang="0">
                  <a:pos x="511" y="200"/>
                </a:cxn>
                <a:cxn ang="0">
                  <a:pos x="1053" y="200"/>
                </a:cxn>
                <a:cxn ang="0">
                  <a:pos x="1022" y="75"/>
                </a:cxn>
              </a:cxnLst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53" name="Freeform 229"/>
            <p:cNvSpPr/>
            <p:nvPr userDrawn="1"/>
          </p:nvSpPr>
          <p:spPr>
            <a:xfrm>
              <a:off x="869" y="3340"/>
              <a:ext cx="203" cy="56"/>
            </a:xfrm>
            <a:custGeom>
              <a:avLst/>
              <a:gdLst/>
              <a:ahLst/>
              <a:cxnLst>
                <a:cxn ang="0">
                  <a:pos x="954" y="51"/>
                </a:cxn>
                <a:cxn ang="0">
                  <a:pos x="670" y="102"/>
                </a:cxn>
                <a:cxn ang="0">
                  <a:pos x="335" y="76"/>
                </a:cxn>
                <a:cxn ang="0">
                  <a:pos x="25" y="51"/>
                </a:cxn>
                <a:cxn ang="0">
                  <a:pos x="903" y="209"/>
                </a:cxn>
                <a:cxn ang="0">
                  <a:pos x="954" y="51"/>
                </a:cxn>
              </a:cxnLst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54" name="Freeform 230"/>
            <p:cNvSpPr/>
            <p:nvPr userDrawn="1"/>
          </p:nvSpPr>
          <p:spPr>
            <a:xfrm>
              <a:off x="859" y="3386"/>
              <a:ext cx="207" cy="172"/>
            </a:xfrm>
            <a:custGeom>
              <a:avLst/>
              <a:gdLst/>
              <a:ahLst/>
              <a:cxnLst>
                <a:cxn ang="0">
                  <a:pos x="712" y="233"/>
                </a:cxn>
                <a:cxn ang="0">
                  <a:pos x="333" y="152"/>
                </a:cxn>
                <a:cxn ang="0">
                  <a:pos x="101" y="384"/>
                </a:cxn>
                <a:cxn ang="0">
                  <a:pos x="25" y="486"/>
                </a:cxn>
                <a:cxn ang="0">
                  <a:pos x="227" y="486"/>
                </a:cxn>
                <a:cxn ang="0">
                  <a:pos x="434" y="693"/>
                </a:cxn>
                <a:cxn ang="0">
                  <a:pos x="535" y="769"/>
                </a:cxn>
                <a:cxn ang="0">
                  <a:pos x="737" y="486"/>
                </a:cxn>
                <a:cxn ang="0">
                  <a:pos x="995" y="486"/>
                </a:cxn>
                <a:cxn ang="0">
                  <a:pos x="712" y="233"/>
                </a:cxn>
              </a:cxnLst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55" name="Freeform 231"/>
            <p:cNvSpPr/>
            <p:nvPr userDrawn="1"/>
          </p:nvSpPr>
          <p:spPr>
            <a:xfrm>
              <a:off x="996" y="3305"/>
              <a:ext cx="126" cy="318"/>
            </a:xfrm>
            <a:custGeom>
              <a:avLst/>
              <a:gdLst/>
              <a:ahLst/>
              <a:cxnLst>
                <a:cxn ang="0">
                  <a:pos x="559" y="50"/>
                </a:cxn>
                <a:cxn ang="0">
                  <a:pos x="459" y="434"/>
                </a:cxn>
                <a:cxn ang="0">
                  <a:pos x="176" y="510"/>
                </a:cxn>
                <a:cxn ang="0">
                  <a:pos x="176" y="586"/>
                </a:cxn>
                <a:cxn ang="0">
                  <a:pos x="433" y="868"/>
                </a:cxn>
                <a:cxn ang="0">
                  <a:pos x="302" y="1146"/>
                </a:cxn>
                <a:cxn ang="0">
                  <a:pos x="0" y="1403"/>
                </a:cxn>
                <a:cxn ang="0">
                  <a:pos x="126" y="1479"/>
                </a:cxn>
                <a:cxn ang="0">
                  <a:pos x="408" y="1580"/>
                </a:cxn>
                <a:cxn ang="0">
                  <a:pos x="585" y="1454"/>
                </a:cxn>
                <a:cxn ang="0">
                  <a:pos x="635" y="358"/>
                </a:cxn>
                <a:cxn ang="0">
                  <a:pos x="635" y="50"/>
                </a:cxn>
                <a:cxn ang="0">
                  <a:pos x="559" y="50"/>
                </a:cxn>
              </a:cxnLst>
              <a:pathLst>
                <a:path w="25" h="63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</p:grpSp>
      <p:grpSp>
        <p:nvGrpSpPr>
          <p:cNvPr id="1256" name="Group 232"/>
          <p:cNvGrpSpPr/>
          <p:nvPr/>
        </p:nvGrpSpPr>
        <p:grpSpPr>
          <a:xfrm>
            <a:off x="6934200" y="-7937"/>
            <a:ext cx="2317750" cy="2063750"/>
            <a:chOff x="4080" y="-5"/>
            <a:chExt cx="1748" cy="1556"/>
          </a:xfrm>
        </p:grpSpPr>
        <p:sp>
          <p:nvSpPr>
            <p:cNvPr id="1257" name="Freeform 233"/>
            <p:cNvSpPr/>
            <p:nvPr userDrawn="1"/>
          </p:nvSpPr>
          <p:spPr>
            <a:xfrm>
              <a:off x="4161" y="-5"/>
              <a:ext cx="1586" cy="1443"/>
            </a:xfrm>
            <a:custGeom>
              <a:avLst/>
              <a:gdLst/>
              <a:ahLst/>
              <a:cxnLst>
                <a:cxn ang="0">
                  <a:pos x="195" y="35"/>
                </a:cxn>
                <a:cxn ang="0">
                  <a:pos x="93" y="598"/>
                </a:cxn>
                <a:cxn ang="0">
                  <a:pos x="212" y="3313"/>
                </a:cxn>
                <a:cxn ang="0">
                  <a:pos x="456" y="3853"/>
                </a:cxn>
                <a:cxn ang="0">
                  <a:pos x="1333" y="4062"/>
                </a:cxn>
                <a:cxn ang="0">
                  <a:pos x="1723" y="4172"/>
                </a:cxn>
                <a:cxn ang="0">
                  <a:pos x="4386" y="4004"/>
                </a:cxn>
                <a:cxn ang="0">
                  <a:pos x="4497" y="1408"/>
                </a:cxn>
                <a:cxn ang="0">
                  <a:pos x="3114" y="134"/>
                </a:cxn>
                <a:cxn ang="0">
                  <a:pos x="2100" y="244"/>
                </a:cxn>
                <a:cxn ang="0">
                  <a:pos x="1670" y="93"/>
                </a:cxn>
                <a:cxn ang="0">
                  <a:pos x="1275" y="17"/>
                </a:cxn>
                <a:cxn ang="0">
                  <a:pos x="195" y="35"/>
                </a:cxn>
              </a:cxnLst>
              <a:pathLst>
                <a:path w="546" h="497">
                  <a:moveTo>
                    <a:pt x="23" y="4"/>
                  </a:moveTo>
                  <a:cubicBezTo>
                    <a:pt x="23" y="4"/>
                    <a:pt x="0" y="34"/>
                    <a:pt x="11" y="71"/>
                  </a:cubicBezTo>
                  <a:cubicBezTo>
                    <a:pt x="19" y="100"/>
                    <a:pt x="25" y="393"/>
                    <a:pt x="25" y="393"/>
                  </a:cubicBezTo>
                  <a:cubicBezTo>
                    <a:pt x="25" y="393"/>
                    <a:pt x="42" y="452"/>
                    <a:pt x="54" y="457"/>
                  </a:cubicBezTo>
                  <a:cubicBezTo>
                    <a:pt x="66" y="462"/>
                    <a:pt x="158" y="482"/>
                    <a:pt x="158" y="482"/>
                  </a:cubicBezTo>
                  <a:cubicBezTo>
                    <a:pt x="158" y="482"/>
                    <a:pt x="191" y="497"/>
                    <a:pt x="204" y="495"/>
                  </a:cubicBezTo>
                  <a:cubicBezTo>
                    <a:pt x="217" y="494"/>
                    <a:pt x="506" y="487"/>
                    <a:pt x="520" y="475"/>
                  </a:cubicBezTo>
                  <a:cubicBezTo>
                    <a:pt x="533" y="463"/>
                    <a:pt x="546" y="218"/>
                    <a:pt x="533" y="167"/>
                  </a:cubicBezTo>
                  <a:cubicBezTo>
                    <a:pt x="520" y="117"/>
                    <a:pt x="404" y="14"/>
                    <a:pt x="369" y="16"/>
                  </a:cubicBezTo>
                  <a:cubicBezTo>
                    <a:pt x="335" y="17"/>
                    <a:pt x="249" y="29"/>
                    <a:pt x="249" y="29"/>
                  </a:cubicBezTo>
                  <a:lnTo>
                    <a:pt x="198" y="11"/>
                  </a:lnTo>
                  <a:lnTo>
                    <a:pt x="151" y="2"/>
                  </a:lnTo>
                  <a:cubicBezTo>
                    <a:pt x="151" y="2"/>
                    <a:pt x="79" y="0"/>
                    <a:pt x="23" y="4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grpSp>
          <p:nvGrpSpPr>
            <p:cNvPr id="1258" name="Group 234"/>
            <p:cNvGrpSpPr/>
            <p:nvPr userDrawn="1"/>
          </p:nvGrpSpPr>
          <p:grpSpPr>
            <a:xfrm>
              <a:off x="4080" y="0"/>
              <a:ext cx="1748" cy="1551"/>
              <a:chOff x="2918" y="18"/>
              <a:chExt cx="2958" cy="2699"/>
            </a:xfrm>
          </p:grpSpPr>
          <p:sp>
            <p:nvSpPr>
              <p:cNvPr id="1259" name="Freeform 235"/>
              <p:cNvSpPr/>
              <p:nvPr/>
            </p:nvSpPr>
            <p:spPr>
              <a:xfrm>
                <a:off x="3060" y="18"/>
                <a:ext cx="490" cy="187"/>
              </a:xfrm>
              <a:custGeom>
                <a:avLst/>
                <a:gdLst/>
                <a:ahLst/>
                <a:cxnLst>
                  <a:cxn ang="0">
                    <a:pos x="1814" y="637"/>
                  </a:cxn>
                  <a:cxn ang="0">
                    <a:pos x="2324" y="510"/>
                  </a:cxn>
                  <a:cxn ang="0">
                    <a:pos x="2349" y="435"/>
                  </a:cxn>
                  <a:cxn ang="0">
                    <a:pos x="2248" y="0"/>
                  </a:cxn>
                  <a:cxn ang="0">
                    <a:pos x="636" y="0"/>
                  </a:cxn>
                  <a:cxn ang="0">
                    <a:pos x="258" y="561"/>
                  </a:cxn>
                  <a:cxn ang="0">
                    <a:pos x="1814" y="637"/>
                  </a:cxn>
                </a:cxnLst>
                <a:pathLst>
                  <a:path w="97" h="37">
                    <a:moveTo>
                      <a:pt x="71" y="25"/>
                    </a:moveTo>
                    <a:cubicBezTo>
                      <a:pt x="81" y="22"/>
                      <a:pt x="87" y="21"/>
                      <a:pt x="91" y="20"/>
                    </a:cubicBezTo>
                    <a:cubicBezTo>
                      <a:pt x="91" y="19"/>
                      <a:pt x="91" y="19"/>
                      <a:pt x="92" y="17"/>
                    </a:cubicBezTo>
                    <a:cubicBezTo>
                      <a:pt x="97" y="11"/>
                      <a:pt x="95" y="4"/>
                      <a:pt x="88" y="0"/>
                    </a:cubicBezTo>
                    <a:lnTo>
                      <a:pt x="25" y="0"/>
                    </a:lnTo>
                    <a:cubicBezTo>
                      <a:pt x="10" y="3"/>
                      <a:pt x="0" y="10"/>
                      <a:pt x="10" y="22"/>
                    </a:cubicBezTo>
                    <a:cubicBezTo>
                      <a:pt x="10" y="22"/>
                      <a:pt x="28" y="37"/>
                      <a:pt x="71" y="25"/>
                    </a:cubicBez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260" name="Freeform 236"/>
              <p:cNvSpPr>
                <a:spLocks noEditPoints="1"/>
              </p:cNvSpPr>
              <p:nvPr/>
            </p:nvSpPr>
            <p:spPr>
              <a:xfrm>
                <a:off x="2918" y="18"/>
                <a:ext cx="2958" cy="2699"/>
              </a:xfrm>
              <a:custGeom>
                <a:avLst/>
                <a:gdLst/>
                <a:ahLst/>
                <a:cxnLst>
                  <a:cxn ang="0">
                    <a:pos x="12884" y="25"/>
                  </a:cxn>
                  <a:cxn ang="0">
                    <a:pos x="4015" y="0"/>
                  </a:cxn>
                  <a:cxn ang="0">
                    <a:pos x="5754" y="536"/>
                  </a:cxn>
                  <a:cxn ang="0">
                    <a:pos x="4450" y="996"/>
                  </a:cxn>
                  <a:cxn ang="0">
                    <a:pos x="5294" y="1814"/>
                  </a:cxn>
                  <a:cxn ang="0">
                    <a:pos x="1891" y="1531"/>
                  </a:cxn>
                  <a:cxn ang="0">
                    <a:pos x="662" y="1607"/>
                  </a:cxn>
                  <a:cxn ang="0">
                    <a:pos x="5087" y="12439"/>
                  </a:cxn>
                  <a:cxn ang="0">
                    <a:pos x="3681" y="8714"/>
                  </a:cxn>
                  <a:cxn ang="0">
                    <a:pos x="2685" y="9603"/>
                  </a:cxn>
                  <a:cxn ang="0">
                    <a:pos x="2402" y="11114"/>
                  </a:cxn>
                  <a:cxn ang="0">
                    <a:pos x="3170" y="6768"/>
                  </a:cxn>
                  <a:cxn ang="0">
                    <a:pos x="3914" y="5823"/>
                  </a:cxn>
                  <a:cxn ang="0">
                    <a:pos x="5345" y="6055"/>
                  </a:cxn>
                  <a:cxn ang="0">
                    <a:pos x="4809" y="7819"/>
                  </a:cxn>
                  <a:cxn ang="0">
                    <a:pos x="4910" y="10088"/>
                  </a:cxn>
                  <a:cxn ang="0">
                    <a:pos x="13167" y="12338"/>
                  </a:cxn>
                  <a:cxn ang="0">
                    <a:pos x="11610" y="10907"/>
                  </a:cxn>
                  <a:cxn ang="0">
                    <a:pos x="10866" y="8815"/>
                  </a:cxn>
                  <a:cxn ang="0">
                    <a:pos x="10123" y="6899"/>
                  </a:cxn>
                  <a:cxn ang="0">
                    <a:pos x="11761" y="6540"/>
                  </a:cxn>
                  <a:cxn ang="0">
                    <a:pos x="10406" y="5696"/>
                  </a:cxn>
                  <a:cxn ang="0">
                    <a:pos x="11225" y="5772"/>
                  </a:cxn>
                  <a:cxn ang="0">
                    <a:pos x="11200" y="5337"/>
                  </a:cxn>
                  <a:cxn ang="0">
                    <a:pos x="9612" y="5388"/>
                  </a:cxn>
                  <a:cxn ang="0">
                    <a:pos x="9127" y="8764"/>
                  </a:cxn>
                  <a:cxn ang="0">
                    <a:pos x="8874" y="5873"/>
                  </a:cxn>
                  <a:cxn ang="0">
                    <a:pos x="8464" y="4650"/>
                  </a:cxn>
                  <a:cxn ang="0">
                    <a:pos x="8874" y="3472"/>
                  </a:cxn>
                  <a:cxn ang="0">
                    <a:pos x="8667" y="2527"/>
                  </a:cxn>
                  <a:cxn ang="0">
                    <a:pos x="8464" y="1582"/>
                  </a:cxn>
                  <a:cxn ang="0">
                    <a:pos x="9435" y="2633"/>
                  </a:cxn>
                  <a:cxn ang="0">
                    <a:pos x="10608" y="1203"/>
                  </a:cxn>
                  <a:cxn ang="0">
                    <a:pos x="10457" y="2426"/>
                  </a:cxn>
                  <a:cxn ang="0">
                    <a:pos x="10254" y="3321"/>
                  </a:cxn>
                  <a:cxn ang="0">
                    <a:pos x="10254" y="4625"/>
                  </a:cxn>
                  <a:cxn ang="0">
                    <a:pos x="14264" y="4625"/>
                  </a:cxn>
                  <a:cxn ang="0">
                    <a:pos x="14163" y="1941"/>
                  </a:cxn>
                  <a:cxn ang="0">
                    <a:pos x="6366" y="1764"/>
                  </a:cxn>
                  <a:cxn ang="0">
                    <a:pos x="7494" y="2376"/>
                  </a:cxn>
                  <a:cxn ang="0">
                    <a:pos x="4374" y="4984"/>
                  </a:cxn>
                  <a:cxn ang="0">
                    <a:pos x="1765" y="2502"/>
                  </a:cxn>
                  <a:cxn ang="0">
                    <a:pos x="4884" y="2709"/>
                  </a:cxn>
                  <a:cxn ang="0">
                    <a:pos x="5623" y="2684"/>
                  </a:cxn>
                  <a:cxn ang="0">
                    <a:pos x="7721" y="3093"/>
                  </a:cxn>
                  <a:cxn ang="0">
                    <a:pos x="7059" y="6540"/>
                  </a:cxn>
                  <a:cxn ang="0">
                    <a:pos x="6649" y="3498"/>
                  </a:cxn>
                  <a:cxn ang="0">
                    <a:pos x="4374" y="4984"/>
                  </a:cxn>
                  <a:cxn ang="0">
                    <a:pos x="5704" y="5747"/>
                  </a:cxn>
                  <a:cxn ang="0">
                    <a:pos x="6315" y="4038"/>
                  </a:cxn>
                  <a:cxn ang="0">
                    <a:pos x="8333" y="7460"/>
                  </a:cxn>
                  <a:cxn ang="0">
                    <a:pos x="5496" y="8198"/>
                  </a:cxn>
                  <a:cxn ang="0">
                    <a:pos x="7898" y="7076"/>
                  </a:cxn>
                  <a:cxn ang="0">
                    <a:pos x="8131" y="3396"/>
                  </a:cxn>
                  <a:cxn ang="0">
                    <a:pos x="8004" y="5443"/>
                  </a:cxn>
                  <a:cxn ang="0">
                    <a:pos x="7645" y="3680"/>
                  </a:cxn>
                  <a:cxn ang="0">
                    <a:pos x="12965" y="4574"/>
                  </a:cxn>
                  <a:cxn ang="0">
                    <a:pos x="11786" y="4139"/>
                  </a:cxn>
                </a:cxnLst>
                <a:pathLst>
                  <a:path w="585" h="534">
                    <a:moveTo>
                      <a:pt x="554" y="76"/>
                    </a:moveTo>
                    <a:cubicBezTo>
                      <a:pt x="551" y="32"/>
                      <a:pt x="543" y="9"/>
                      <a:pt x="504" y="1"/>
                    </a:cubicBezTo>
                    <a:cubicBezTo>
                      <a:pt x="500" y="1"/>
                      <a:pt x="494" y="0"/>
                      <a:pt x="486" y="0"/>
                    </a:cubicBezTo>
                    <a:lnTo>
                      <a:pt x="157" y="0"/>
                    </a:lnTo>
                    <a:cubicBezTo>
                      <a:pt x="156" y="5"/>
                      <a:pt x="153" y="17"/>
                      <a:pt x="158" y="17"/>
                    </a:cubicBezTo>
                    <a:cubicBezTo>
                      <a:pt x="171" y="17"/>
                      <a:pt x="223" y="21"/>
                      <a:pt x="225" y="21"/>
                    </a:cubicBezTo>
                    <a:cubicBezTo>
                      <a:pt x="226" y="21"/>
                      <a:pt x="250" y="16"/>
                      <a:pt x="237" y="28"/>
                    </a:cubicBezTo>
                    <a:cubicBezTo>
                      <a:pt x="223" y="41"/>
                      <a:pt x="192" y="41"/>
                      <a:pt x="174" y="39"/>
                    </a:cubicBezTo>
                    <a:cubicBezTo>
                      <a:pt x="131" y="36"/>
                      <a:pt x="152" y="56"/>
                      <a:pt x="168" y="56"/>
                    </a:cubicBezTo>
                    <a:cubicBezTo>
                      <a:pt x="218" y="56"/>
                      <a:pt x="228" y="68"/>
                      <a:pt x="207" y="71"/>
                    </a:cubicBezTo>
                    <a:cubicBezTo>
                      <a:pt x="186" y="74"/>
                      <a:pt x="182" y="73"/>
                      <a:pt x="162" y="76"/>
                    </a:cubicBezTo>
                    <a:cubicBezTo>
                      <a:pt x="7" y="101"/>
                      <a:pt x="59" y="60"/>
                      <a:pt x="74" y="60"/>
                    </a:cubicBezTo>
                    <a:cubicBezTo>
                      <a:pt x="139" y="59"/>
                      <a:pt x="123" y="37"/>
                      <a:pt x="107" y="42"/>
                    </a:cubicBezTo>
                    <a:cubicBezTo>
                      <a:pt x="91" y="46"/>
                      <a:pt x="34" y="27"/>
                      <a:pt x="26" y="63"/>
                    </a:cubicBezTo>
                    <a:cubicBezTo>
                      <a:pt x="19" y="100"/>
                      <a:pt x="42" y="282"/>
                      <a:pt x="36" y="317"/>
                    </a:cubicBezTo>
                    <a:cubicBezTo>
                      <a:pt x="0" y="534"/>
                      <a:pt x="199" y="487"/>
                      <a:pt x="199" y="487"/>
                    </a:cubicBezTo>
                    <a:cubicBezTo>
                      <a:pt x="156" y="453"/>
                      <a:pt x="174" y="421"/>
                      <a:pt x="171" y="403"/>
                    </a:cubicBezTo>
                    <a:cubicBezTo>
                      <a:pt x="161" y="345"/>
                      <a:pt x="154" y="337"/>
                      <a:pt x="144" y="341"/>
                    </a:cubicBezTo>
                    <a:cubicBezTo>
                      <a:pt x="121" y="352"/>
                      <a:pt x="123" y="358"/>
                      <a:pt x="126" y="367"/>
                    </a:cubicBezTo>
                    <a:cubicBezTo>
                      <a:pt x="142" y="416"/>
                      <a:pt x="105" y="376"/>
                      <a:pt x="105" y="376"/>
                    </a:cubicBezTo>
                    <a:cubicBezTo>
                      <a:pt x="98" y="380"/>
                      <a:pt x="95" y="390"/>
                      <a:pt x="99" y="399"/>
                    </a:cubicBezTo>
                    <a:cubicBezTo>
                      <a:pt x="131" y="463"/>
                      <a:pt x="101" y="446"/>
                      <a:pt x="94" y="435"/>
                    </a:cubicBezTo>
                    <a:cubicBezTo>
                      <a:pt x="61" y="390"/>
                      <a:pt x="92" y="366"/>
                      <a:pt x="88" y="352"/>
                    </a:cubicBezTo>
                    <a:cubicBezTo>
                      <a:pt x="75" y="295"/>
                      <a:pt x="118" y="274"/>
                      <a:pt x="124" y="265"/>
                    </a:cubicBezTo>
                    <a:cubicBezTo>
                      <a:pt x="130" y="256"/>
                      <a:pt x="127" y="253"/>
                      <a:pt x="129" y="234"/>
                    </a:cubicBezTo>
                    <a:cubicBezTo>
                      <a:pt x="136" y="195"/>
                      <a:pt x="155" y="216"/>
                      <a:pt x="153" y="228"/>
                    </a:cubicBezTo>
                    <a:cubicBezTo>
                      <a:pt x="148" y="274"/>
                      <a:pt x="176" y="242"/>
                      <a:pt x="186" y="228"/>
                    </a:cubicBezTo>
                    <a:cubicBezTo>
                      <a:pt x="218" y="186"/>
                      <a:pt x="214" y="229"/>
                      <a:pt x="209" y="237"/>
                    </a:cubicBezTo>
                    <a:cubicBezTo>
                      <a:pt x="203" y="244"/>
                      <a:pt x="198" y="255"/>
                      <a:pt x="200" y="260"/>
                    </a:cubicBezTo>
                    <a:cubicBezTo>
                      <a:pt x="208" y="283"/>
                      <a:pt x="193" y="305"/>
                      <a:pt x="188" y="306"/>
                    </a:cubicBezTo>
                    <a:cubicBezTo>
                      <a:pt x="184" y="308"/>
                      <a:pt x="170" y="314"/>
                      <a:pt x="170" y="332"/>
                    </a:cubicBezTo>
                    <a:cubicBezTo>
                      <a:pt x="171" y="350"/>
                      <a:pt x="192" y="382"/>
                      <a:pt x="192" y="395"/>
                    </a:cubicBezTo>
                    <a:cubicBezTo>
                      <a:pt x="193" y="492"/>
                      <a:pt x="236" y="499"/>
                      <a:pt x="255" y="497"/>
                    </a:cubicBezTo>
                    <a:cubicBezTo>
                      <a:pt x="275" y="496"/>
                      <a:pt x="445" y="490"/>
                      <a:pt x="515" y="483"/>
                    </a:cubicBezTo>
                    <a:cubicBezTo>
                      <a:pt x="585" y="477"/>
                      <a:pt x="538" y="458"/>
                      <a:pt x="518" y="458"/>
                    </a:cubicBezTo>
                    <a:cubicBezTo>
                      <a:pt x="467" y="458"/>
                      <a:pt x="454" y="427"/>
                      <a:pt x="454" y="427"/>
                    </a:cubicBezTo>
                    <a:cubicBezTo>
                      <a:pt x="454" y="427"/>
                      <a:pt x="453" y="405"/>
                      <a:pt x="431" y="400"/>
                    </a:cubicBezTo>
                    <a:cubicBezTo>
                      <a:pt x="376" y="385"/>
                      <a:pt x="411" y="353"/>
                      <a:pt x="425" y="345"/>
                    </a:cubicBezTo>
                    <a:cubicBezTo>
                      <a:pt x="438" y="338"/>
                      <a:pt x="430" y="335"/>
                      <a:pt x="420" y="329"/>
                    </a:cubicBezTo>
                    <a:cubicBezTo>
                      <a:pt x="398" y="316"/>
                      <a:pt x="394" y="300"/>
                      <a:pt x="396" y="270"/>
                    </a:cubicBezTo>
                    <a:cubicBezTo>
                      <a:pt x="397" y="240"/>
                      <a:pt x="416" y="249"/>
                      <a:pt x="416" y="249"/>
                    </a:cubicBezTo>
                    <a:cubicBezTo>
                      <a:pt x="416" y="249"/>
                      <a:pt x="448" y="262"/>
                      <a:pt x="460" y="256"/>
                    </a:cubicBezTo>
                    <a:cubicBezTo>
                      <a:pt x="472" y="250"/>
                      <a:pt x="467" y="239"/>
                      <a:pt x="461" y="244"/>
                    </a:cubicBezTo>
                    <a:cubicBezTo>
                      <a:pt x="455" y="248"/>
                      <a:pt x="412" y="244"/>
                      <a:pt x="407" y="223"/>
                    </a:cubicBezTo>
                    <a:cubicBezTo>
                      <a:pt x="403" y="202"/>
                      <a:pt x="418" y="213"/>
                      <a:pt x="422" y="214"/>
                    </a:cubicBezTo>
                    <a:cubicBezTo>
                      <a:pt x="427" y="216"/>
                      <a:pt x="427" y="220"/>
                      <a:pt x="439" y="226"/>
                    </a:cubicBezTo>
                    <a:cubicBezTo>
                      <a:pt x="468" y="241"/>
                      <a:pt x="454" y="224"/>
                      <a:pt x="454" y="224"/>
                    </a:cubicBezTo>
                    <a:cubicBezTo>
                      <a:pt x="454" y="224"/>
                      <a:pt x="454" y="224"/>
                      <a:pt x="438" y="209"/>
                    </a:cubicBezTo>
                    <a:cubicBezTo>
                      <a:pt x="423" y="194"/>
                      <a:pt x="406" y="199"/>
                      <a:pt x="389" y="199"/>
                    </a:cubicBezTo>
                    <a:cubicBezTo>
                      <a:pt x="373" y="199"/>
                      <a:pt x="376" y="211"/>
                      <a:pt x="376" y="211"/>
                    </a:cubicBezTo>
                    <a:cubicBezTo>
                      <a:pt x="376" y="211"/>
                      <a:pt x="373" y="242"/>
                      <a:pt x="370" y="291"/>
                    </a:cubicBezTo>
                    <a:cubicBezTo>
                      <a:pt x="368" y="341"/>
                      <a:pt x="360" y="347"/>
                      <a:pt x="357" y="343"/>
                    </a:cubicBezTo>
                    <a:cubicBezTo>
                      <a:pt x="354" y="338"/>
                      <a:pt x="350" y="313"/>
                      <a:pt x="350" y="305"/>
                    </a:cubicBezTo>
                    <a:cubicBezTo>
                      <a:pt x="350" y="298"/>
                      <a:pt x="345" y="264"/>
                      <a:pt x="347" y="230"/>
                    </a:cubicBezTo>
                    <a:cubicBezTo>
                      <a:pt x="350" y="195"/>
                      <a:pt x="356" y="210"/>
                      <a:pt x="334" y="201"/>
                    </a:cubicBezTo>
                    <a:cubicBezTo>
                      <a:pt x="311" y="192"/>
                      <a:pt x="323" y="182"/>
                      <a:pt x="331" y="182"/>
                    </a:cubicBezTo>
                    <a:cubicBezTo>
                      <a:pt x="338" y="182"/>
                      <a:pt x="350" y="189"/>
                      <a:pt x="352" y="181"/>
                    </a:cubicBezTo>
                    <a:cubicBezTo>
                      <a:pt x="356" y="160"/>
                      <a:pt x="359" y="141"/>
                      <a:pt x="347" y="136"/>
                    </a:cubicBezTo>
                    <a:cubicBezTo>
                      <a:pt x="322" y="127"/>
                      <a:pt x="332" y="121"/>
                      <a:pt x="341" y="118"/>
                    </a:cubicBezTo>
                    <a:cubicBezTo>
                      <a:pt x="350" y="115"/>
                      <a:pt x="352" y="94"/>
                      <a:pt x="339" y="99"/>
                    </a:cubicBezTo>
                    <a:cubicBezTo>
                      <a:pt x="313" y="107"/>
                      <a:pt x="316" y="85"/>
                      <a:pt x="321" y="82"/>
                    </a:cubicBezTo>
                    <a:cubicBezTo>
                      <a:pt x="325" y="79"/>
                      <a:pt x="334" y="83"/>
                      <a:pt x="331" y="62"/>
                    </a:cubicBezTo>
                    <a:cubicBezTo>
                      <a:pt x="328" y="41"/>
                      <a:pt x="347" y="34"/>
                      <a:pt x="351" y="53"/>
                    </a:cubicBezTo>
                    <a:cubicBezTo>
                      <a:pt x="354" y="73"/>
                      <a:pt x="363" y="112"/>
                      <a:pt x="369" y="103"/>
                    </a:cubicBezTo>
                    <a:cubicBezTo>
                      <a:pt x="375" y="94"/>
                      <a:pt x="385" y="57"/>
                      <a:pt x="395" y="41"/>
                    </a:cubicBezTo>
                    <a:cubicBezTo>
                      <a:pt x="406" y="24"/>
                      <a:pt x="418" y="38"/>
                      <a:pt x="415" y="47"/>
                    </a:cubicBezTo>
                    <a:cubicBezTo>
                      <a:pt x="401" y="88"/>
                      <a:pt x="426" y="90"/>
                      <a:pt x="426" y="90"/>
                    </a:cubicBezTo>
                    <a:cubicBezTo>
                      <a:pt x="426" y="90"/>
                      <a:pt x="423" y="96"/>
                      <a:pt x="409" y="95"/>
                    </a:cubicBezTo>
                    <a:cubicBezTo>
                      <a:pt x="382" y="92"/>
                      <a:pt x="393" y="110"/>
                      <a:pt x="405" y="115"/>
                    </a:cubicBezTo>
                    <a:cubicBezTo>
                      <a:pt x="431" y="124"/>
                      <a:pt x="414" y="130"/>
                      <a:pt x="401" y="130"/>
                    </a:cubicBezTo>
                    <a:cubicBezTo>
                      <a:pt x="387" y="130"/>
                      <a:pt x="381" y="134"/>
                      <a:pt x="378" y="148"/>
                    </a:cubicBezTo>
                    <a:cubicBezTo>
                      <a:pt x="369" y="191"/>
                      <a:pt x="401" y="181"/>
                      <a:pt x="401" y="181"/>
                    </a:cubicBezTo>
                    <a:cubicBezTo>
                      <a:pt x="452" y="195"/>
                      <a:pt x="528" y="188"/>
                      <a:pt x="528" y="188"/>
                    </a:cubicBezTo>
                    <a:cubicBezTo>
                      <a:pt x="543" y="192"/>
                      <a:pt x="552" y="189"/>
                      <a:pt x="558" y="181"/>
                    </a:cubicBezTo>
                    <a:lnTo>
                      <a:pt x="558" y="103"/>
                    </a:lnTo>
                    <a:cubicBezTo>
                      <a:pt x="556" y="93"/>
                      <a:pt x="555" y="84"/>
                      <a:pt x="554" y="76"/>
                    </a:cubicBezTo>
                    <a:close/>
                    <a:moveTo>
                      <a:pt x="231" y="77"/>
                    </a:moveTo>
                    <a:cubicBezTo>
                      <a:pt x="233" y="65"/>
                      <a:pt x="249" y="69"/>
                      <a:pt x="249" y="69"/>
                    </a:cubicBezTo>
                    <a:cubicBezTo>
                      <a:pt x="249" y="69"/>
                      <a:pt x="278" y="79"/>
                      <a:pt x="290" y="78"/>
                    </a:cubicBezTo>
                    <a:cubicBezTo>
                      <a:pt x="301" y="76"/>
                      <a:pt x="318" y="93"/>
                      <a:pt x="293" y="93"/>
                    </a:cubicBezTo>
                    <a:cubicBezTo>
                      <a:pt x="267" y="93"/>
                      <a:pt x="228" y="104"/>
                      <a:pt x="231" y="77"/>
                    </a:cubicBezTo>
                    <a:close/>
                    <a:moveTo>
                      <a:pt x="171" y="195"/>
                    </a:moveTo>
                    <a:cubicBezTo>
                      <a:pt x="153" y="195"/>
                      <a:pt x="46" y="237"/>
                      <a:pt x="45" y="128"/>
                    </a:cubicBezTo>
                    <a:cubicBezTo>
                      <a:pt x="45" y="104"/>
                      <a:pt x="39" y="83"/>
                      <a:pt x="69" y="98"/>
                    </a:cubicBezTo>
                    <a:cubicBezTo>
                      <a:pt x="99" y="112"/>
                      <a:pt x="72" y="111"/>
                      <a:pt x="137" y="108"/>
                    </a:cubicBezTo>
                    <a:cubicBezTo>
                      <a:pt x="137" y="108"/>
                      <a:pt x="184" y="110"/>
                      <a:pt x="191" y="106"/>
                    </a:cubicBezTo>
                    <a:cubicBezTo>
                      <a:pt x="199" y="101"/>
                      <a:pt x="192" y="91"/>
                      <a:pt x="207" y="91"/>
                    </a:cubicBezTo>
                    <a:cubicBezTo>
                      <a:pt x="222" y="90"/>
                      <a:pt x="220" y="105"/>
                      <a:pt x="220" y="105"/>
                    </a:cubicBezTo>
                    <a:cubicBezTo>
                      <a:pt x="220" y="105"/>
                      <a:pt x="207" y="124"/>
                      <a:pt x="305" y="111"/>
                    </a:cubicBezTo>
                    <a:cubicBezTo>
                      <a:pt x="317" y="109"/>
                      <a:pt x="327" y="121"/>
                      <a:pt x="302" y="121"/>
                    </a:cubicBezTo>
                    <a:cubicBezTo>
                      <a:pt x="290" y="122"/>
                      <a:pt x="272" y="128"/>
                      <a:pt x="278" y="143"/>
                    </a:cubicBezTo>
                    <a:cubicBezTo>
                      <a:pt x="284" y="158"/>
                      <a:pt x="276" y="256"/>
                      <a:pt x="276" y="256"/>
                    </a:cubicBezTo>
                    <a:cubicBezTo>
                      <a:pt x="276" y="256"/>
                      <a:pt x="271" y="274"/>
                      <a:pt x="262" y="245"/>
                    </a:cubicBezTo>
                    <a:cubicBezTo>
                      <a:pt x="259" y="235"/>
                      <a:pt x="262" y="144"/>
                      <a:pt x="260" y="137"/>
                    </a:cubicBezTo>
                    <a:cubicBezTo>
                      <a:pt x="259" y="129"/>
                      <a:pt x="217" y="122"/>
                      <a:pt x="215" y="154"/>
                    </a:cubicBezTo>
                    <a:cubicBezTo>
                      <a:pt x="214" y="185"/>
                      <a:pt x="205" y="195"/>
                      <a:pt x="171" y="195"/>
                    </a:cubicBezTo>
                    <a:close/>
                    <a:moveTo>
                      <a:pt x="237" y="231"/>
                    </a:moveTo>
                    <a:cubicBezTo>
                      <a:pt x="230" y="240"/>
                      <a:pt x="219" y="247"/>
                      <a:pt x="223" y="225"/>
                    </a:cubicBezTo>
                    <a:cubicBezTo>
                      <a:pt x="228" y="202"/>
                      <a:pt x="232" y="170"/>
                      <a:pt x="232" y="155"/>
                    </a:cubicBezTo>
                    <a:cubicBezTo>
                      <a:pt x="232" y="155"/>
                      <a:pt x="244" y="135"/>
                      <a:pt x="247" y="158"/>
                    </a:cubicBezTo>
                    <a:cubicBezTo>
                      <a:pt x="250" y="181"/>
                      <a:pt x="244" y="221"/>
                      <a:pt x="237" y="231"/>
                    </a:cubicBezTo>
                    <a:close/>
                    <a:moveTo>
                      <a:pt x="326" y="292"/>
                    </a:moveTo>
                    <a:cubicBezTo>
                      <a:pt x="327" y="320"/>
                      <a:pt x="355" y="400"/>
                      <a:pt x="286" y="399"/>
                    </a:cubicBezTo>
                    <a:cubicBezTo>
                      <a:pt x="217" y="398"/>
                      <a:pt x="214" y="409"/>
                      <a:pt x="215" y="321"/>
                    </a:cubicBezTo>
                    <a:cubicBezTo>
                      <a:pt x="216" y="236"/>
                      <a:pt x="225" y="253"/>
                      <a:pt x="230" y="264"/>
                    </a:cubicBezTo>
                    <a:cubicBezTo>
                      <a:pt x="230" y="264"/>
                      <a:pt x="253" y="318"/>
                      <a:pt x="309" y="277"/>
                    </a:cubicBezTo>
                    <a:cubicBezTo>
                      <a:pt x="319" y="269"/>
                      <a:pt x="324" y="263"/>
                      <a:pt x="326" y="292"/>
                    </a:cubicBezTo>
                    <a:close/>
                    <a:moveTo>
                      <a:pt x="318" y="133"/>
                    </a:moveTo>
                    <a:cubicBezTo>
                      <a:pt x="338" y="148"/>
                      <a:pt x="316" y="165"/>
                      <a:pt x="316" y="165"/>
                    </a:cubicBezTo>
                    <a:cubicBezTo>
                      <a:pt x="316" y="165"/>
                      <a:pt x="302" y="189"/>
                      <a:pt x="313" y="213"/>
                    </a:cubicBezTo>
                    <a:cubicBezTo>
                      <a:pt x="324" y="237"/>
                      <a:pt x="324" y="265"/>
                      <a:pt x="301" y="239"/>
                    </a:cubicBezTo>
                    <a:cubicBezTo>
                      <a:pt x="279" y="214"/>
                      <a:pt x="293" y="156"/>
                      <a:pt x="299" y="144"/>
                    </a:cubicBezTo>
                    <a:cubicBezTo>
                      <a:pt x="299" y="144"/>
                      <a:pt x="299" y="118"/>
                      <a:pt x="318" y="133"/>
                    </a:cubicBezTo>
                    <a:close/>
                    <a:moveTo>
                      <a:pt x="507" y="179"/>
                    </a:moveTo>
                    <a:cubicBezTo>
                      <a:pt x="498" y="185"/>
                      <a:pt x="507" y="179"/>
                      <a:pt x="465" y="177"/>
                    </a:cubicBezTo>
                    <a:cubicBezTo>
                      <a:pt x="423" y="176"/>
                      <a:pt x="461" y="162"/>
                      <a:pt x="461" y="162"/>
                    </a:cubicBezTo>
                    <a:cubicBezTo>
                      <a:pt x="565" y="166"/>
                      <a:pt x="516" y="173"/>
                      <a:pt x="507" y="179"/>
                    </a:cubicBez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261" name="Freeform 237"/>
              <p:cNvSpPr/>
              <p:nvPr/>
            </p:nvSpPr>
            <p:spPr>
              <a:xfrm>
                <a:off x="3621" y="1287"/>
                <a:ext cx="238" cy="283"/>
              </a:xfrm>
              <a:custGeom>
                <a:avLst/>
                <a:gdLst/>
                <a:ahLst/>
                <a:cxnLst>
                  <a:cxn ang="0">
                    <a:pos x="1028" y="384"/>
                  </a:cxn>
                  <a:cxn ang="0">
                    <a:pos x="694" y="1430"/>
                  </a:cxn>
                  <a:cxn ang="0">
                    <a:pos x="1028" y="384"/>
                  </a:cxn>
                </a:cxnLst>
                <a:pathLst>
                  <a:path w="47" h="56">
                    <a:moveTo>
                      <a:pt x="40" y="15"/>
                    </a:moveTo>
                    <a:cubicBezTo>
                      <a:pt x="37" y="0"/>
                      <a:pt x="0" y="23"/>
                      <a:pt x="27" y="56"/>
                    </a:cubicBezTo>
                    <a:cubicBezTo>
                      <a:pt x="27" y="56"/>
                      <a:pt x="47" y="49"/>
                      <a:pt x="40" y="15"/>
                    </a:cubicBez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262" name="Freeform 238"/>
              <p:cNvSpPr/>
              <p:nvPr/>
            </p:nvSpPr>
            <p:spPr>
              <a:xfrm>
                <a:off x="3403" y="1403"/>
                <a:ext cx="208" cy="379"/>
              </a:xfrm>
              <a:custGeom>
                <a:avLst/>
                <a:gdLst/>
                <a:ahLst/>
                <a:cxnLst>
                  <a:cxn ang="0">
                    <a:pos x="487" y="687"/>
                  </a:cxn>
                  <a:cxn ang="0">
                    <a:pos x="309" y="1764"/>
                  </a:cxn>
                  <a:cxn ang="0">
                    <a:pos x="1030" y="1147"/>
                  </a:cxn>
                  <a:cxn ang="0">
                    <a:pos x="954" y="611"/>
                  </a:cxn>
                  <a:cxn ang="0">
                    <a:pos x="487" y="687"/>
                  </a:cxn>
                </a:cxnLst>
                <a:pathLst>
                  <a:path w="41" h="75">
                    <a:moveTo>
                      <a:pt x="19" y="27"/>
                    </a:moveTo>
                    <a:cubicBezTo>
                      <a:pt x="0" y="54"/>
                      <a:pt x="6" y="63"/>
                      <a:pt x="12" y="69"/>
                    </a:cubicBezTo>
                    <a:cubicBezTo>
                      <a:pt x="18" y="75"/>
                      <a:pt x="30" y="74"/>
                      <a:pt x="40" y="45"/>
                    </a:cubicBezTo>
                    <a:cubicBezTo>
                      <a:pt x="40" y="45"/>
                      <a:pt x="32" y="31"/>
                      <a:pt x="37" y="24"/>
                    </a:cubicBezTo>
                    <a:cubicBezTo>
                      <a:pt x="41" y="16"/>
                      <a:pt x="38" y="0"/>
                      <a:pt x="19" y="27"/>
                    </a:cubicBez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23" name="Freeform 239"/>
              <p:cNvSpPr/>
              <p:nvPr/>
            </p:nvSpPr>
            <p:spPr>
              <a:xfrm>
                <a:off x="3272" y="645"/>
                <a:ext cx="683" cy="318"/>
              </a:xfrm>
              <a:custGeom>
                <a:avLst/>
                <a:gdLst/>
                <a:ahLst/>
                <a:cxnLst>
                  <a:cxn ang="0">
                    <a:pos x="2869" y="101"/>
                  </a:cxn>
                  <a:cxn ang="0">
                    <a:pos x="612" y="101"/>
                  </a:cxn>
                  <a:cxn ang="0">
                    <a:pos x="51" y="636"/>
                  </a:cxn>
                  <a:cxn ang="0">
                    <a:pos x="1538" y="1479"/>
                  </a:cxn>
                  <a:cxn ang="0">
                    <a:pos x="2459" y="1378"/>
                  </a:cxn>
                  <a:cxn ang="0">
                    <a:pos x="2894" y="1353"/>
                  </a:cxn>
                  <a:cxn ang="0">
                    <a:pos x="2869" y="101"/>
                  </a:cxn>
                </a:cxnLst>
                <a:pathLst>
                  <a:path w="135" h="63">
                    <a:moveTo>
                      <a:pt x="112" y="4"/>
                    </a:moveTo>
                    <a:cubicBezTo>
                      <a:pt x="105" y="9"/>
                      <a:pt x="24" y="4"/>
                      <a:pt x="24" y="4"/>
                    </a:cubicBezTo>
                    <a:cubicBezTo>
                      <a:pt x="15" y="4"/>
                      <a:pt x="3" y="1"/>
                      <a:pt x="2" y="25"/>
                    </a:cubicBezTo>
                    <a:cubicBezTo>
                      <a:pt x="0" y="63"/>
                      <a:pt x="48" y="58"/>
                      <a:pt x="60" y="58"/>
                    </a:cubicBezTo>
                    <a:cubicBezTo>
                      <a:pt x="72" y="58"/>
                      <a:pt x="84" y="48"/>
                      <a:pt x="96" y="54"/>
                    </a:cubicBezTo>
                    <a:cubicBezTo>
                      <a:pt x="96" y="54"/>
                      <a:pt x="107" y="63"/>
                      <a:pt x="113" y="53"/>
                    </a:cubicBezTo>
                    <a:cubicBezTo>
                      <a:pt x="135" y="13"/>
                      <a:pt x="120" y="0"/>
                      <a:pt x="112" y="4"/>
                    </a:cubicBez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24" name="Freeform 240"/>
              <p:cNvSpPr/>
              <p:nvPr/>
            </p:nvSpPr>
            <p:spPr>
              <a:xfrm>
                <a:off x="4046" y="1545"/>
                <a:ext cx="490" cy="515"/>
              </a:xfrm>
              <a:custGeom>
                <a:avLst/>
                <a:gdLst/>
                <a:ahLst/>
                <a:cxnLst>
                  <a:cxn ang="0">
                    <a:pos x="1707" y="126"/>
                  </a:cxn>
                  <a:cxn ang="0">
                    <a:pos x="793" y="126"/>
                  </a:cxn>
                  <a:cxn ang="0">
                    <a:pos x="308" y="1454"/>
                  </a:cxn>
                  <a:cxn ang="0">
                    <a:pos x="2016" y="1580"/>
                  </a:cxn>
                  <a:cxn ang="0">
                    <a:pos x="1707" y="126"/>
                  </a:cxn>
                </a:cxnLst>
                <a:pathLst>
                  <a:path w="97" h="102">
                    <a:moveTo>
                      <a:pt x="67" y="5"/>
                    </a:moveTo>
                    <a:cubicBezTo>
                      <a:pt x="55" y="10"/>
                      <a:pt x="31" y="5"/>
                      <a:pt x="31" y="5"/>
                    </a:cubicBezTo>
                    <a:cubicBezTo>
                      <a:pt x="0" y="6"/>
                      <a:pt x="16" y="39"/>
                      <a:pt x="12" y="57"/>
                    </a:cubicBezTo>
                    <a:cubicBezTo>
                      <a:pt x="8" y="76"/>
                      <a:pt x="63" y="102"/>
                      <a:pt x="79" y="62"/>
                    </a:cubicBezTo>
                    <a:cubicBezTo>
                      <a:pt x="97" y="20"/>
                      <a:pt x="79" y="0"/>
                      <a:pt x="67" y="5"/>
                    </a:cubicBez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265" name="Freeform 241"/>
              <p:cNvSpPr/>
              <p:nvPr/>
            </p:nvSpPr>
            <p:spPr>
              <a:xfrm>
                <a:off x="5173" y="1024"/>
                <a:ext cx="501" cy="96"/>
              </a:xfrm>
              <a:custGeom>
                <a:avLst/>
                <a:gdLst/>
                <a:ahLst/>
                <a:cxnLst>
                  <a:cxn ang="0">
                    <a:pos x="385" y="0"/>
                  </a:cxn>
                  <a:cxn ang="0">
                    <a:pos x="1022" y="384"/>
                  </a:cxn>
                  <a:cxn ang="0">
                    <a:pos x="385" y="0"/>
                  </a:cxn>
                </a:cxnLst>
                <a:pathLst>
                  <a:path w="99" h="19">
                    <a:moveTo>
                      <a:pt x="15" y="0"/>
                    </a:moveTo>
                    <a:cubicBezTo>
                      <a:pt x="0" y="0"/>
                      <a:pt x="19" y="19"/>
                      <a:pt x="40" y="15"/>
                    </a:cubicBezTo>
                    <a:cubicBezTo>
                      <a:pt x="99" y="1"/>
                      <a:pt x="15" y="0"/>
                      <a:pt x="15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266" name="Freeform 242"/>
              <p:cNvSpPr/>
              <p:nvPr/>
            </p:nvSpPr>
            <p:spPr>
              <a:xfrm>
                <a:off x="5340" y="1004"/>
                <a:ext cx="385" cy="237"/>
              </a:xfrm>
              <a:custGeom>
                <a:avLst/>
                <a:gdLst/>
                <a:ahLst/>
                <a:cxnLst>
                  <a:cxn ang="0">
                    <a:pos x="537" y="943"/>
                  </a:cxn>
                  <a:cxn ang="0">
                    <a:pos x="1798" y="434"/>
                  </a:cxn>
                  <a:cxn ang="0">
                    <a:pos x="1231" y="76"/>
                  </a:cxn>
                  <a:cxn ang="0">
                    <a:pos x="486" y="812"/>
                  </a:cxn>
                  <a:cxn ang="0">
                    <a:pos x="537" y="943"/>
                  </a:cxn>
                </a:cxnLst>
                <a:pathLst>
                  <a:path w="76" h="47">
                    <a:moveTo>
                      <a:pt x="21" y="37"/>
                    </a:moveTo>
                    <a:cubicBezTo>
                      <a:pt x="21" y="37"/>
                      <a:pt x="50" y="47"/>
                      <a:pt x="70" y="17"/>
                    </a:cubicBezTo>
                    <a:cubicBezTo>
                      <a:pt x="76" y="7"/>
                      <a:pt x="65" y="0"/>
                      <a:pt x="48" y="3"/>
                    </a:cubicBezTo>
                    <a:cubicBezTo>
                      <a:pt x="39" y="5"/>
                      <a:pt x="39" y="32"/>
                      <a:pt x="19" y="32"/>
                    </a:cubicBezTo>
                    <a:cubicBezTo>
                      <a:pt x="0" y="32"/>
                      <a:pt x="21" y="37"/>
                      <a:pt x="21" y="37"/>
                    </a:cubicBez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267" name="Freeform 243"/>
              <p:cNvSpPr/>
              <p:nvPr/>
            </p:nvSpPr>
            <p:spPr>
              <a:xfrm>
                <a:off x="5325" y="1201"/>
                <a:ext cx="415" cy="187"/>
              </a:xfrm>
              <a:custGeom>
                <a:avLst/>
                <a:gdLst/>
                <a:ahLst/>
                <a:cxnLst>
                  <a:cxn ang="0">
                    <a:pos x="1842" y="152"/>
                  </a:cxn>
                  <a:cxn ang="0">
                    <a:pos x="612" y="435"/>
                  </a:cxn>
                  <a:cxn ang="0">
                    <a:pos x="435" y="662"/>
                  </a:cxn>
                  <a:cxn ang="0">
                    <a:pos x="1948" y="586"/>
                  </a:cxn>
                  <a:cxn ang="0">
                    <a:pos x="2100" y="510"/>
                  </a:cxn>
                  <a:cxn ang="0">
                    <a:pos x="2100" y="0"/>
                  </a:cxn>
                  <a:cxn ang="0">
                    <a:pos x="1842" y="152"/>
                  </a:cxn>
                </a:cxnLst>
                <a:pathLst>
                  <a:path w="82" h="37">
                    <a:moveTo>
                      <a:pt x="72" y="6"/>
                    </a:moveTo>
                    <a:cubicBezTo>
                      <a:pt x="57" y="23"/>
                      <a:pt x="24" y="17"/>
                      <a:pt x="24" y="17"/>
                    </a:cubicBezTo>
                    <a:cubicBezTo>
                      <a:pt x="24" y="17"/>
                      <a:pt x="0" y="16"/>
                      <a:pt x="17" y="26"/>
                    </a:cubicBezTo>
                    <a:cubicBezTo>
                      <a:pt x="33" y="37"/>
                      <a:pt x="53" y="32"/>
                      <a:pt x="76" y="23"/>
                    </a:cubicBezTo>
                    <a:cubicBezTo>
                      <a:pt x="78" y="22"/>
                      <a:pt x="80" y="21"/>
                      <a:pt x="82" y="20"/>
                    </a:cubicBezTo>
                    <a:lnTo>
                      <a:pt x="82" y="0"/>
                    </a:lnTo>
                    <a:cubicBezTo>
                      <a:pt x="79" y="1"/>
                      <a:pt x="75" y="2"/>
                      <a:pt x="72" y="6"/>
                    </a:cubicBez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268" name="Freeform 244"/>
              <p:cNvSpPr/>
              <p:nvPr/>
            </p:nvSpPr>
            <p:spPr>
              <a:xfrm>
                <a:off x="5001" y="1378"/>
                <a:ext cx="698" cy="167"/>
              </a:xfrm>
              <a:custGeom>
                <a:avLst/>
                <a:gdLst/>
                <a:ahLst/>
                <a:cxnLst>
                  <a:cxn ang="0">
                    <a:pos x="536" y="25"/>
                  </a:cxn>
                  <a:cxn ang="0">
                    <a:pos x="202" y="359"/>
                  </a:cxn>
                  <a:cxn ang="0">
                    <a:pos x="1457" y="562"/>
                  </a:cxn>
                  <a:cxn ang="0">
                    <a:pos x="2994" y="587"/>
                  </a:cxn>
                  <a:cxn ang="0">
                    <a:pos x="2918" y="202"/>
                  </a:cxn>
                  <a:cxn ang="0">
                    <a:pos x="2099" y="76"/>
                  </a:cxn>
                  <a:cxn ang="0">
                    <a:pos x="536" y="25"/>
                  </a:cxn>
                </a:cxnLst>
                <a:pathLst>
                  <a:path w="138" h="33">
                    <a:moveTo>
                      <a:pt x="21" y="1"/>
                    </a:moveTo>
                    <a:cubicBezTo>
                      <a:pt x="21" y="1"/>
                      <a:pt x="0" y="8"/>
                      <a:pt x="8" y="14"/>
                    </a:cubicBezTo>
                    <a:cubicBezTo>
                      <a:pt x="15" y="20"/>
                      <a:pt x="48" y="22"/>
                      <a:pt x="57" y="22"/>
                    </a:cubicBezTo>
                    <a:cubicBezTo>
                      <a:pt x="66" y="22"/>
                      <a:pt x="96" y="33"/>
                      <a:pt x="117" y="23"/>
                    </a:cubicBezTo>
                    <a:cubicBezTo>
                      <a:pt x="138" y="12"/>
                      <a:pt x="123" y="9"/>
                      <a:pt x="114" y="8"/>
                    </a:cubicBezTo>
                    <a:cubicBezTo>
                      <a:pt x="105" y="6"/>
                      <a:pt x="102" y="0"/>
                      <a:pt x="82" y="3"/>
                    </a:cubicBezTo>
                    <a:cubicBezTo>
                      <a:pt x="37" y="11"/>
                      <a:pt x="21" y="1"/>
                      <a:pt x="21" y="1"/>
                    </a:cubicBez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269" name="Freeform 245"/>
              <p:cNvSpPr/>
              <p:nvPr/>
            </p:nvSpPr>
            <p:spPr>
              <a:xfrm>
                <a:off x="5077" y="1540"/>
                <a:ext cx="567" cy="146"/>
              </a:xfrm>
              <a:custGeom>
                <a:avLst/>
                <a:gdLst/>
                <a:ahLst/>
                <a:cxnLst>
                  <a:cxn ang="0">
                    <a:pos x="2511" y="483"/>
                  </a:cxn>
                  <a:cxn ang="0">
                    <a:pos x="2638" y="101"/>
                  </a:cxn>
                  <a:cxn ang="0">
                    <a:pos x="1898" y="252"/>
                  </a:cxn>
                  <a:cxn ang="0">
                    <a:pos x="921" y="151"/>
                  </a:cxn>
                  <a:cxn ang="0">
                    <a:pos x="51" y="101"/>
                  </a:cxn>
                  <a:cxn ang="0">
                    <a:pos x="2511" y="483"/>
                  </a:cxn>
                </a:cxnLst>
                <a:pathLst>
                  <a:path w="112" h="29">
                    <a:moveTo>
                      <a:pt x="98" y="19"/>
                    </a:moveTo>
                    <a:cubicBezTo>
                      <a:pt x="112" y="13"/>
                      <a:pt x="111" y="0"/>
                      <a:pt x="103" y="4"/>
                    </a:cubicBezTo>
                    <a:cubicBezTo>
                      <a:pt x="96" y="9"/>
                      <a:pt x="83" y="10"/>
                      <a:pt x="74" y="10"/>
                    </a:cubicBezTo>
                    <a:cubicBezTo>
                      <a:pt x="65" y="11"/>
                      <a:pt x="45" y="3"/>
                      <a:pt x="36" y="6"/>
                    </a:cubicBezTo>
                    <a:cubicBezTo>
                      <a:pt x="27" y="9"/>
                      <a:pt x="2" y="4"/>
                      <a:pt x="2" y="4"/>
                    </a:cubicBezTo>
                    <a:cubicBezTo>
                      <a:pt x="0" y="29"/>
                      <a:pt x="83" y="25"/>
                      <a:pt x="98" y="19"/>
                    </a:cubicBez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270" name="Freeform 246"/>
              <p:cNvSpPr/>
              <p:nvPr/>
            </p:nvSpPr>
            <p:spPr>
              <a:xfrm>
                <a:off x="5042" y="1656"/>
                <a:ext cx="581" cy="480"/>
              </a:xfrm>
              <a:custGeom>
                <a:avLst/>
                <a:gdLst/>
                <a:ahLst/>
                <a:cxnLst>
                  <a:cxn ang="0">
                    <a:pos x="76" y="1354"/>
                  </a:cxn>
                  <a:cxn ang="0">
                    <a:pos x="662" y="1379"/>
                  </a:cxn>
                  <a:cxn ang="0">
                    <a:pos x="1278" y="1965"/>
                  </a:cxn>
                  <a:cxn ang="0">
                    <a:pos x="1506" y="2142"/>
                  </a:cxn>
                  <a:cxn ang="0">
                    <a:pos x="2066" y="1329"/>
                  </a:cxn>
                  <a:cxn ang="0">
                    <a:pos x="2834" y="1329"/>
                  </a:cxn>
                  <a:cxn ang="0">
                    <a:pos x="2016" y="687"/>
                  </a:cxn>
                  <a:cxn ang="0">
                    <a:pos x="945" y="409"/>
                  </a:cxn>
                  <a:cxn ang="0">
                    <a:pos x="308" y="1046"/>
                  </a:cxn>
                  <a:cxn ang="0">
                    <a:pos x="76" y="1354"/>
                  </a:cxn>
                </a:cxnLst>
                <a:pathLst>
                  <a:path w="115" h="95">
                    <a:moveTo>
                      <a:pt x="3" y="53"/>
                    </a:moveTo>
                    <a:cubicBezTo>
                      <a:pt x="5" y="60"/>
                      <a:pt x="14" y="68"/>
                      <a:pt x="26" y="54"/>
                    </a:cubicBezTo>
                    <a:cubicBezTo>
                      <a:pt x="48" y="29"/>
                      <a:pt x="48" y="72"/>
                      <a:pt x="50" y="77"/>
                    </a:cubicBezTo>
                    <a:cubicBezTo>
                      <a:pt x="51" y="81"/>
                      <a:pt x="54" y="95"/>
                      <a:pt x="59" y="84"/>
                    </a:cubicBezTo>
                    <a:cubicBezTo>
                      <a:pt x="63" y="74"/>
                      <a:pt x="70" y="39"/>
                      <a:pt x="81" y="52"/>
                    </a:cubicBezTo>
                    <a:cubicBezTo>
                      <a:pt x="100" y="76"/>
                      <a:pt x="115" y="54"/>
                      <a:pt x="111" y="52"/>
                    </a:cubicBezTo>
                    <a:cubicBezTo>
                      <a:pt x="106" y="51"/>
                      <a:pt x="79" y="37"/>
                      <a:pt x="79" y="27"/>
                    </a:cubicBezTo>
                    <a:cubicBezTo>
                      <a:pt x="79" y="16"/>
                      <a:pt x="42" y="0"/>
                      <a:pt x="37" y="16"/>
                    </a:cubicBezTo>
                    <a:cubicBezTo>
                      <a:pt x="33" y="33"/>
                      <a:pt x="12" y="41"/>
                      <a:pt x="12" y="41"/>
                    </a:cubicBezTo>
                    <a:cubicBezTo>
                      <a:pt x="0" y="44"/>
                      <a:pt x="2" y="45"/>
                      <a:pt x="3" y="53"/>
                    </a:cubicBez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271" name="Freeform 247"/>
              <p:cNvSpPr/>
              <p:nvPr/>
            </p:nvSpPr>
            <p:spPr>
              <a:xfrm>
                <a:off x="5421" y="1464"/>
                <a:ext cx="329" cy="854"/>
              </a:xfrm>
              <a:custGeom>
                <a:avLst/>
                <a:gdLst/>
                <a:ahLst/>
                <a:cxnLst>
                  <a:cxn ang="0">
                    <a:pos x="1306" y="1021"/>
                  </a:cxn>
                  <a:cxn ang="0">
                    <a:pos x="562" y="1253"/>
                  </a:cxn>
                  <a:cxn ang="0">
                    <a:pos x="562" y="1506"/>
                  </a:cxn>
                  <a:cxn ang="0">
                    <a:pos x="1281" y="2299"/>
                  </a:cxn>
                  <a:cxn ang="0">
                    <a:pos x="871" y="3012"/>
                  </a:cxn>
                  <a:cxn ang="0">
                    <a:pos x="0" y="3780"/>
                  </a:cxn>
                  <a:cxn ang="0">
                    <a:pos x="435" y="3957"/>
                  </a:cxn>
                  <a:cxn ang="0">
                    <a:pos x="1205" y="4240"/>
                  </a:cxn>
                  <a:cxn ang="0">
                    <a:pos x="1615" y="4139"/>
                  </a:cxn>
                  <a:cxn ang="0">
                    <a:pos x="1665" y="0"/>
                  </a:cxn>
                  <a:cxn ang="0">
                    <a:pos x="1306" y="1021"/>
                  </a:cxn>
                </a:cxnLst>
                <a:pathLst>
                  <a:path w="65" h="169">
                    <a:moveTo>
                      <a:pt x="51" y="40"/>
                    </a:moveTo>
                    <a:cubicBezTo>
                      <a:pt x="44" y="46"/>
                      <a:pt x="30" y="49"/>
                      <a:pt x="22" y="49"/>
                    </a:cubicBezTo>
                    <a:cubicBezTo>
                      <a:pt x="13" y="48"/>
                      <a:pt x="14" y="56"/>
                      <a:pt x="22" y="59"/>
                    </a:cubicBezTo>
                    <a:cubicBezTo>
                      <a:pt x="30" y="62"/>
                      <a:pt x="49" y="75"/>
                      <a:pt x="50" y="90"/>
                    </a:cubicBezTo>
                    <a:cubicBezTo>
                      <a:pt x="50" y="104"/>
                      <a:pt x="51" y="115"/>
                      <a:pt x="34" y="118"/>
                    </a:cubicBezTo>
                    <a:cubicBezTo>
                      <a:pt x="18" y="122"/>
                      <a:pt x="3" y="124"/>
                      <a:pt x="0" y="148"/>
                    </a:cubicBezTo>
                    <a:cubicBezTo>
                      <a:pt x="0" y="148"/>
                      <a:pt x="10" y="154"/>
                      <a:pt x="17" y="155"/>
                    </a:cubicBezTo>
                    <a:cubicBezTo>
                      <a:pt x="23" y="155"/>
                      <a:pt x="42" y="163"/>
                      <a:pt x="47" y="166"/>
                    </a:cubicBezTo>
                    <a:cubicBezTo>
                      <a:pt x="51" y="169"/>
                      <a:pt x="58" y="167"/>
                      <a:pt x="63" y="162"/>
                    </a:cubicBezTo>
                    <a:lnTo>
                      <a:pt x="65" y="0"/>
                    </a:lnTo>
                    <a:cubicBezTo>
                      <a:pt x="64" y="8"/>
                      <a:pt x="58" y="36"/>
                      <a:pt x="51" y="40"/>
                    </a:cubicBez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</a:ln>
            </p:spPr>
            <p:txBody>
              <a:bodyPr/>
              <a:p>
                <a:endParaRPr lang="zh-CN" altLang="en-US"/>
              </a:p>
            </p:txBody>
          </p:sp>
        </p:grpSp>
      </p:grpSp>
      <p:sp>
        <p:nvSpPr>
          <p:cNvPr id="1272" name="Rectangle 248"/>
          <p:cNvSpPr>
            <a:spLocks noGrp="1" noRot="1"/>
          </p:cNvSpPr>
          <p:nvPr>
            <p:ph type="title"/>
          </p:nvPr>
        </p:nvSpPr>
        <p:spPr>
          <a:xfrm>
            <a:off x="298450" y="228600"/>
            <a:ext cx="854075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273" name="Rectangle 249"/>
          <p:cNvSpPr>
            <a:spLocks noGrp="1" noRot="1"/>
          </p:cNvSpPr>
          <p:nvPr>
            <p:ph type="body"/>
          </p:nvPr>
        </p:nvSpPr>
        <p:spPr>
          <a:xfrm>
            <a:off x="609600" y="1600200"/>
            <a:ext cx="8153400" cy="4498975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6570" name="Rectangle 250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298450" y="6245225"/>
            <a:ext cx="2289175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sz="14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6571" name="Rectangle 251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1025" y="6245225"/>
            <a:ext cx="28956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 eaLnBrk="1" hangingPunct="1">
              <a:defRPr sz="14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6572" name="Rectangle 252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0025" y="6245225"/>
            <a:ext cx="2289175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pPr lvl="0" eaLnBrk="1" fontAlgn="base" hangingPunct="1">
              <a:buNone/>
            </a:pPr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§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85000"/>
        <a:buFont typeface="Wingdings" panose="05000000000000000000" pitchFamily="2" charset="2"/>
        <a:buChar char="Ø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95000"/>
        <a:buFont typeface="Wingdings 2" panose="05020102010507070707" pitchFamily="18" charset="2"/>
        <a:buChar char="¡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90000"/>
        <a:buFont typeface="Wingdings" panose="05000000000000000000" pitchFamily="2" charset="2"/>
        <a:buChar char="Ø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 2" panose="05020102010507070707" pitchFamily="18" charset="2"/>
        <a:buChar char="¡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1.vml"/><Relationship Id="rId4" Type="http://schemas.openxmlformats.org/officeDocument/2006/relationships/slideLayout" Target="../slideLayouts/slideLayout13.xml"/><Relationship Id="rId3" Type="http://schemas.openxmlformats.org/officeDocument/2006/relationships/image" Target="../media/image13.wmf"/><Relationship Id="rId2" Type="http://schemas.openxmlformats.org/officeDocument/2006/relationships/oleObject" Target="../embeddings/oleObject1.bin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14.png"/><Relationship Id="rId1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7" Type="http://schemas.openxmlformats.org/officeDocument/2006/relationships/vmlDrawing" Target="../drawings/vmlDrawing2.vml"/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22.png"/><Relationship Id="rId4" Type="http://schemas.openxmlformats.org/officeDocument/2006/relationships/image" Target="../media/image21.wmf"/><Relationship Id="rId3" Type="http://schemas.openxmlformats.org/officeDocument/2006/relationships/oleObject" Target="../embeddings/oleObject3.bin"/><Relationship Id="rId2" Type="http://schemas.openxmlformats.org/officeDocument/2006/relationships/image" Target="../media/image20.wmf"/><Relationship Id="rId1" Type="http://schemas.openxmlformats.org/officeDocument/2006/relationships/oleObject" Target="../embeddings/oleObject2.bin"/></Relationships>
</file>

<file path=ppt/slides/_rels/slide19.xml.rels><?xml version="1.0" encoding="UTF-8" standalone="yes"?>
<Relationships xmlns="http://schemas.openxmlformats.org/package/2006/relationships"><Relationship Id="rId7" Type="http://schemas.openxmlformats.org/officeDocument/2006/relationships/vmlDrawing" Target="../drawings/vmlDrawing3.vml"/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25.png"/><Relationship Id="rId4" Type="http://schemas.openxmlformats.org/officeDocument/2006/relationships/image" Target="../media/image24.wmf"/><Relationship Id="rId3" Type="http://schemas.openxmlformats.org/officeDocument/2006/relationships/oleObject" Target="../embeddings/oleObject5.bin"/><Relationship Id="rId2" Type="http://schemas.openxmlformats.org/officeDocument/2006/relationships/image" Target="../media/image23.wmf"/><Relationship Id="rId1" Type="http://schemas.openxmlformats.org/officeDocument/2006/relationships/oleObject" Target="../embeddings/oleObject4.bin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4.vml"/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28.png"/><Relationship Id="rId2" Type="http://schemas.openxmlformats.org/officeDocument/2006/relationships/image" Target="../media/image27.wmf"/><Relationship Id="rId1" Type="http://schemas.openxmlformats.org/officeDocument/2006/relationships/oleObject" Target="../embeddings/oleObject6.bin"/></Relationships>
</file>

<file path=ppt/slides/_rels/slide23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11.bin"/><Relationship Id="rId8" Type="http://schemas.openxmlformats.org/officeDocument/2006/relationships/image" Target="../media/image32.wmf"/><Relationship Id="rId7" Type="http://schemas.openxmlformats.org/officeDocument/2006/relationships/oleObject" Target="../embeddings/oleObject10.bin"/><Relationship Id="rId6" Type="http://schemas.openxmlformats.org/officeDocument/2006/relationships/image" Target="../media/image31.wmf"/><Relationship Id="rId5" Type="http://schemas.openxmlformats.org/officeDocument/2006/relationships/oleObject" Target="../embeddings/oleObject9.bin"/><Relationship Id="rId4" Type="http://schemas.openxmlformats.org/officeDocument/2006/relationships/image" Target="../media/image30.wmf"/><Relationship Id="rId3" Type="http://schemas.openxmlformats.org/officeDocument/2006/relationships/oleObject" Target="../embeddings/oleObject8.bin"/><Relationship Id="rId2" Type="http://schemas.openxmlformats.org/officeDocument/2006/relationships/image" Target="../media/image29.wmf"/><Relationship Id="rId17" Type="http://schemas.openxmlformats.org/officeDocument/2006/relationships/vmlDrawing" Target="../drawings/vmlDrawing5.vml"/><Relationship Id="rId16" Type="http://schemas.openxmlformats.org/officeDocument/2006/relationships/slideLayout" Target="../slideLayouts/slideLayout4.xml"/><Relationship Id="rId15" Type="http://schemas.openxmlformats.org/officeDocument/2006/relationships/image" Target="../media/image28.png"/><Relationship Id="rId14" Type="http://schemas.openxmlformats.org/officeDocument/2006/relationships/image" Target="../media/image35.wmf"/><Relationship Id="rId13" Type="http://schemas.openxmlformats.org/officeDocument/2006/relationships/oleObject" Target="../embeddings/oleObject13.bin"/><Relationship Id="rId12" Type="http://schemas.openxmlformats.org/officeDocument/2006/relationships/image" Target="../media/image34.wmf"/><Relationship Id="rId11" Type="http://schemas.openxmlformats.org/officeDocument/2006/relationships/oleObject" Target="../embeddings/oleObject12.bin"/><Relationship Id="rId10" Type="http://schemas.openxmlformats.org/officeDocument/2006/relationships/image" Target="../media/image33.wmf"/><Relationship Id="rId1" Type="http://schemas.openxmlformats.org/officeDocument/2006/relationships/oleObject" Target="../embeddings/oleObject7.bin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36.png"/><Relationship Id="rId1" Type="http://schemas.openxmlformats.org/officeDocument/2006/relationships/image" Target="../media/image28.png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image" Target="../media/image37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1.png"/><Relationship Id="rId1" Type="http://schemas.openxmlformats.org/officeDocument/2006/relationships/image" Target="../media/image40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2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1.png"/></Relationships>
</file>

<file path=ppt/slides/_rels/slide30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6.v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45.png"/><Relationship Id="rId2" Type="http://schemas.openxmlformats.org/officeDocument/2006/relationships/image" Target="../media/image44.wmf"/><Relationship Id="rId1" Type="http://schemas.openxmlformats.org/officeDocument/2006/relationships/oleObject" Target="../embeddings/oleObject14.bin"/></Relationships>
</file>

<file path=ppt/slides/_rels/slide31.xml.rels><?xml version="1.0" encoding="UTF-8" standalone="yes"?>
<Relationships xmlns="http://schemas.openxmlformats.org/package/2006/relationships"><Relationship Id="rId9" Type="http://schemas.openxmlformats.org/officeDocument/2006/relationships/image" Target="../media/image50.wmf"/><Relationship Id="rId8" Type="http://schemas.openxmlformats.org/officeDocument/2006/relationships/oleObject" Target="../embeddings/oleObject18.bin"/><Relationship Id="rId7" Type="http://schemas.openxmlformats.org/officeDocument/2006/relationships/image" Target="../media/image49.wmf"/><Relationship Id="rId6" Type="http://schemas.openxmlformats.org/officeDocument/2006/relationships/oleObject" Target="../embeddings/oleObject17.bin"/><Relationship Id="rId5" Type="http://schemas.openxmlformats.org/officeDocument/2006/relationships/image" Target="../media/image48.wmf"/><Relationship Id="rId4" Type="http://schemas.openxmlformats.org/officeDocument/2006/relationships/oleObject" Target="../embeddings/oleObject16.bin"/><Relationship Id="rId3" Type="http://schemas.openxmlformats.org/officeDocument/2006/relationships/image" Target="../media/image47.wmf"/><Relationship Id="rId2" Type="http://schemas.openxmlformats.org/officeDocument/2006/relationships/oleObject" Target="../embeddings/oleObject15.bin"/><Relationship Id="rId11" Type="http://schemas.openxmlformats.org/officeDocument/2006/relationships/vmlDrawing" Target="../drawings/vmlDrawing7.vml"/><Relationship Id="rId10" Type="http://schemas.openxmlformats.org/officeDocument/2006/relationships/slideLayout" Target="../slideLayouts/slideLayout2.xml"/><Relationship Id="rId1" Type="http://schemas.openxmlformats.org/officeDocument/2006/relationships/image" Target="../media/image46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1.png"/></Relationships>
</file>

<file path=ppt/slides/_rels/slide33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23.bin"/><Relationship Id="rId8" Type="http://schemas.openxmlformats.org/officeDocument/2006/relationships/image" Target="../media/image55.wmf"/><Relationship Id="rId7" Type="http://schemas.openxmlformats.org/officeDocument/2006/relationships/oleObject" Target="../embeddings/oleObject22.bin"/><Relationship Id="rId6" Type="http://schemas.openxmlformats.org/officeDocument/2006/relationships/image" Target="../media/image54.wmf"/><Relationship Id="rId5" Type="http://schemas.openxmlformats.org/officeDocument/2006/relationships/oleObject" Target="../embeddings/oleObject21.bin"/><Relationship Id="rId4" Type="http://schemas.openxmlformats.org/officeDocument/2006/relationships/image" Target="../media/image53.wmf"/><Relationship Id="rId3" Type="http://schemas.openxmlformats.org/officeDocument/2006/relationships/oleObject" Target="../embeddings/oleObject20.bin"/><Relationship Id="rId2" Type="http://schemas.openxmlformats.org/officeDocument/2006/relationships/image" Target="../media/image52.wmf"/><Relationship Id="rId14" Type="http://schemas.openxmlformats.org/officeDocument/2006/relationships/vmlDrawing" Target="../drawings/vmlDrawing8.vml"/><Relationship Id="rId13" Type="http://schemas.openxmlformats.org/officeDocument/2006/relationships/slideLayout" Target="../slideLayouts/slideLayout2.xml"/><Relationship Id="rId12" Type="http://schemas.openxmlformats.org/officeDocument/2006/relationships/image" Target="../media/image57.wmf"/><Relationship Id="rId11" Type="http://schemas.openxmlformats.org/officeDocument/2006/relationships/oleObject" Target="../embeddings/oleObject24.bin"/><Relationship Id="rId10" Type="http://schemas.openxmlformats.org/officeDocument/2006/relationships/image" Target="../media/image56.wmf"/><Relationship Id="rId1" Type="http://schemas.openxmlformats.org/officeDocument/2006/relationships/oleObject" Target="../embeddings/oleObject19.bin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59.png"/><Relationship Id="rId1" Type="http://schemas.openxmlformats.org/officeDocument/2006/relationships/image" Target="../media/image58.png"/></Relationships>
</file>

<file path=ppt/slides/_rels/slide36.xml.rels><?xml version="1.0" encoding="UTF-8" standalone="yes"?>
<Relationships xmlns="http://schemas.openxmlformats.org/package/2006/relationships"><Relationship Id="rId9" Type="http://schemas.openxmlformats.org/officeDocument/2006/relationships/vmlDrawing" Target="../drawings/vmlDrawing9.vml"/><Relationship Id="rId8" Type="http://schemas.openxmlformats.org/officeDocument/2006/relationships/slideLayout" Target="../slideLayouts/slideLayout4.xml"/><Relationship Id="rId7" Type="http://schemas.openxmlformats.org/officeDocument/2006/relationships/image" Target="../media/image63.wmf"/><Relationship Id="rId6" Type="http://schemas.openxmlformats.org/officeDocument/2006/relationships/oleObject" Target="../embeddings/oleObject27.bin"/><Relationship Id="rId5" Type="http://schemas.openxmlformats.org/officeDocument/2006/relationships/image" Target="../media/image62.wmf"/><Relationship Id="rId4" Type="http://schemas.openxmlformats.org/officeDocument/2006/relationships/oleObject" Target="../embeddings/oleObject26.bin"/><Relationship Id="rId3" Type="http://schemas.openxmlformats.org/officeDocument/2006/relationships/image" Target="../media/image61.wmf"/><Relationship Id="rId2" Type="http://schemas.openxmlformats.org/officeDocument/2006/relationships/oleObject" Target="../embeddings/oleObject25.bin"/><Relationship Id="rId1" Type="http://schemas.openxmlformats.org/officeDocument/2006/relationships/image" Target="../media/image60.png"/></Relationships>
</file>

<file path=ppt/slides/_rels/slide37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10.vml"/><Relationship Id="rId5" Type="http://schemas.openxmlformats.org/officeDocument/2006/relationships/slideLayout" Target="../slideLayouts/slideLayout4.xml"/><Relationship Id="rId4" Type="http://schemas.openxmlformats.org/officeDocument/2006/relationships/image" Target="../media/image65.wmf"/><Relationship Id="rId3" Type="http://schemas.openxmlformats.org/officeDocument/2006/relationships/oleObject" Target="../embeddings/oleObject29.bin"/><Relationship Id="rId2" Type="http://schemas.openxmlformats.org/officeDocument/2006/relationships/image" Target="../media/image64.wmf"/><Relationship Id="rId1" Type="http://schemas.openxmlformats.org/officeDocument/2006/relationships/oleObject" Target="../embeddings/oleObject28.bin"/></Relationships>
</file>

<file path=ppt/slides/_rels/slide38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11.vml"/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67.png"/><Relationship Id="rId2" Type="http://schemas.openxmlformats.org/officeDocument/2006/relationships/image" Target="../media/image66.wmf"/><Relationship Id="rId1" Type="http://schemas.openxmlformats.org/officeDocument/2006/relationships/oleObject" Target="../embeddings/oleObject30.bin"/></Relationships>
</file>

<file path=ppt/slides/_rels/slide39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12.vml"/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69.wmf"/><Relationship Id="rId3" Type="http://schemas.openxmlformats.org/officeDocument/2006/relationships/oleObject" Target="../embeddings/oleObject32.bin"/><Relationship Id="rId2" Type="http://schemas.openxmlformats.org/officeDocument/2006/relationships/image" Target="../media/image68.wmf"/><Relationship Id="rId1" Type="http://schemas.openxmlformats.org/officeDocument/2006/relationships/oleObject" Target="../embeddings/oleObject31.bin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40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3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70.wmf"/><Relationship Id="rId1" Type="http://schemas.openxmlformats.org/officeDocument/2006/relationships/oleObject" Target="../embeddings/oleObject33.bin"/></Relationships>
</file>

<file path=ppt/slides/_rels/slide41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4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71.wmf"/><Relationship Id="rId1" Type="http://schemas.openxmlformats.org/officeDocument/2006/relationships/oleObject" Target="../embeddings/oleObject34.bin"/></Relationships>
</file>

<file path=ppt/slides/_rels/slide42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15.v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74.wmf"/><Relationship Id="rId3" Type="http://schemas.openxmlformats.org/officeDocument/2006/relationships/oleObject" Target="../embeddings/oleObject35.bin"/><Relationship Id="rId2" Type="http://schemas.openxmlformats.org/officeDocument/2006/relationships/image" Target="../media/image73.png"/><Relationship Id="rId1" Type="http://schemas.openxmlformats.org/officeDocument/2006/relationships/image" Target="../media/image72.png"/></Relationships>
</file>

<file path=ppt/slides/_rels/slide43.xml.rels><?xml version="1.0" encoding="UTF-8" standalone="yes"?>
<Relationships xmlns="http://schemas.openxmlformats.org/package/2006/relationships"><Relationship Id="rId9" Type="http://schemas.openxmlformats.org/officeDocument/2006/relationships/vmlDrawing" Target="../drawings/vmlDrawing16.vml"/><Relationship Id="rId8" Type="http://schemas.openxmlformats.org/officeDocument/2006/relationships/slideLayout" Target="../slideLayouts/slideLayout14.xml"/><Relationship Id="rId7" Type="http://schemas.openxmlformats.org/officeDocument/2006/relationships/image" Target="../media/image78.png"/><Relationship Id="rId6" Type="http://schemas.openxmlformats.org/officeDocument/2006/relationships/image" Target="../media/image77.wmf"/><Relationship Id="rId5" Type="http://schemas.openxmlformats.org/officeDocument/2006/relationships/oleObject" Target="../embeddings/oleObject38.bin"/><Relationship Id="rId4" Type="http://schemas.openxmlformats.org/officeDocument/2006/relationships/image" Target="../media/image76.wmf"/><Relationship Id="rId3" Type="http://schemas.openxmlformats.org/officeDocument/2006/relationships/oleObject" Target="../embeddings/oleObject37.bin"/><Relationship Id="rId2" Type="http://schemas.openxmlformats.org/officeDocument/2006/relationships/image" Target="../media/image75.wmf"/><Relationship Id="rId1" Type="http://schemas.openxmlformats.org/officeDocument/2006/relationships/oleObject" Target="../embeddings/oleObject36.bin"/></Relationships>
</file>

<file path=ppt/slides/_rels/slide44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7.v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77.wmf"/><Relationship Id="rId1" Type="http://schemas.openxmlformats.org/officeDocument/2006/relationships/oleObject" Target="../embeddings/oleObject39.bin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1.png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9878" name="Rectangle 6"/>
          <p:cNvSpPr>
            <a:spLocks noGrp="1" noRot="1" noChangeArrowheads="1"/>
          </p:cNvSpPr>
          <p:nvPr>
            <p:ph idx="1"/>
          </p:nvPr>
        </p:nvSpPr>
        <p:spPr>
          <a:xfrm>
            <a:off x="971550" y="1916113"/>
            <a:ext cx="7391400" cy="1373188"/>
          </a:xfrm>
          <a:solidFill>
            <a:srgbClr val="008000">
              <a:alpha val="50000"/>
            </a:srgbClr>
          </a:solidFill>
          <a:ln w="38100">
            <a:solidFill>
              <a:srgbClr val="663300"/>
            </a:solidFill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ctr" defTabSz="914400" rtl="0" eaLnBrk="1" fontAlgn="base" latinLnBrk="0" hangingPunct="1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44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黑体" panose="02010609060101010101" pitchFamily="49" charset="-122"/>
              <a:ea typeface="华文隶书" panose="02010800040101010101" pitchFamily="2" charset="-122"/>
              <a:cs typeface="+mn-cs"/>
            </a:endParaRPr>
          </a:p>
          <a:p>
            <a:pPr marL="342900" marR="0" lvl="0" indent="-342900" algn="ctr" defTabSz="914400" rtl="0" eaLnBrk="1" fontAlgn="base" latinLnBrk="0" hangingPunct="1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黑体" panose="02010609060101010101" pitchFamily="49" charset="-122"/>
                <a:ea typeface="华文隶书" panose="02010800040101010101" pitchFamily="2" charset="-122"/>
                <a:cs typeface="+mn-cs"/>
              </a:rPr>
              <a:t>2.5 </a:t>
            </a:r>
            <a:r>
              <a:rPr kumimoji="0" lang="zh-CN" altLang="en-US" sz="4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黑体" panose="02010609060101010101" pitchFamily="49" charset="-122"/>
                <a:ea typeface="华文隶书" panose="02010800040101010101" pitchFamily="2" charset="-122"/>
                <a:cs typeface="+mn-cs"/>
              </a:rPr>
              <a:t>压电</a:t>
            </a:r>
            <a:r>
              <a:rPr kumimoji="0" lang="zh-CN" altLang="en-US" sz="4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黑体" panose="02010609060101010101" pitchFamily="49" charset="-122"/>
                <a:ea typeface="华文隶书" panose="02010800040101010101" pitchFamily="2" charset="-122"/>
                <a:cs typeface="+mn-cs"/>
              </a:rPr>
              <a:t>式传感器</a:t>
            </a:r>
            <a:endParaRPr kumimoji="0" lang="zh-CN" altLang="en-US" sz="44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黑体" panose="02010609060101010101" pitchFamily="49" charset="-122"/>
              <a:ea typeface="华文隶书" panose="02010800040101010101" pitchFamily="2" charset="-122"/>
              <a:cs typeface="+mn-cs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标题 592897"/>
          <p:cNvSpPr>
            <a:spLocks noGrp="1" noRot="1" noChangeArrowheads="1"/>
          </p:cNvSpPr>
          <p:nvPr>
            <p:ph type="title"/>
          </p:nvPr>
        </p:nvSpPr>
        <p:spPr>
          <a:xfrm>
            <a:off x="2101544" y="1295400"/>
            <a:ext cx="4379119" cy="539354"/>
          </a:xfrm>
        </p:spPr>
        <p:txBody>
          <a:bodyPr/>
          <a:lstStyle/>
          <a:p>
            <a:pPr marL="838200" indent="-838200" eaLnBrk="1" hangingPunct="1">
              <a:defRPr/>
            </a:pPr>
            <a:r>
              <a:rPr lang="zh-CN" altLang="en-US" sz="2250">
                <a:solidFill>
                  <a:srgbClr val="1E4649"/>
                </a:solidFill>
                <a:latin typeface="+mj-ea"/>
              </a:rPr>
              <a:t>1.石英晶体的压电效应</a:t>
            </a:r>
            <a:endParaRPr lang="zh-CN" altLang="en-US" sz="2250">
              <a:solidFill>
                <a:srgbClr val="1E4649"/>
              </a:solidFill>
              <a:latin typeface="+mj-ea"/>
            </a:endParaRPr>
          </a:p>
        </p:txBody>
      </p:sp>
      <p:sp>
        <p:nvSpPr>
          <p:cNvPr id="592899" name="文本占位符 592898"/>
          <p:cNvSpPr>
            <a:spLocks noGrp="1" noRot="1"/>
          </p:cNvSpPr>
          <p:nvPr>
            <p:ph type="body" sz="half" idx="1"/>
          </p:nvPr>
        </p:nvSpPr>
        <p:spPr>
          <a:xfrm>
            <a:off x="1656250" y="1916906"/>
            <a:ext cx="4968478" cy="938213"/>
          </a:xfrm>
          <a:solidFill>
            <a:schemeClr val="accent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just" eaLnBrk="1" hangingPunct="1">
              <a:lnSpc>
                <a:spcPct val="120000"/>
              </a:lnSpc>
              <a:spcBef>
                <a:spcPct val="0"/>
              </a:spcBef>
              <a:buClr>
                <a:srgbClr val="7575D1"/>
              </a:buClr>
              <a:buFont typeface="Wingdings" panose="05000000000000000000" pitchFamily="2" charset="2"/>
              <a:buChar char="u"/>
              <a:defRPr/>
            </a:pPr>
            <a:r>
              <a:rPr lang="zh-CN" altLang="en-US" sz="1500" noProof="1">
                <a:latin typeface="+mn-ea"/>
              </a:rPr>
              <a:t>石英晶体是一种广泛应用的压电晶体。它是</a:t>
            </a:r>
            <a:r>
              <a:rPr lang="zh-CN" altLang="en-US" sz="1500" noProof="1">
                <a:solidFill>
                  <a:srgbClr val="CC0066"/>
                </a:solidFill>
              </a:rPr>
              <a:t>二氧化硅</a:t>
            </a:r>
            <a:r>
              <a:rPr lang="zh-CN" altLang="en-US" sz="1500" noProof="1">
                <a:latin typeface="+mn-ea"/>
              </a:rPr>
              <a:t>单晶，属于规则的</a:t>
            </a:r>
            <a:r>
              <a:rPr lang="zh-CN" altLang="en-US" sz="1500" noProof="1">
                <a:solidFill>
                  <a:srgbClr val="CC0066"/>
                </a:solidFill>
              </a:rPr>
              <a:t>正六角棱柱体</a:t>
            </a:r>
            <a:r>
              <a:rPr lang="zh-CN" altLang="en-US" sz="1500" noProof="1">
                <a:latin typeface="+mn-ea"/>
              </a:rPr>
              <a:t>。图2-24是天然石英晶体的外形图。</a:t>
            </a:r>
            <a:endParaRPr lang="en-US" altLang="zh-CN" sz="1500" noProof="1">
              <a:latin typeface="+mn-ea"/>
            </a:endParaRPr>
          </a:p>
        </p:txBody>
      </p:sp>
      <p:pic>
        <p:nvPicPr>
          <p:cNvPr id="46084" name="图片 592901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513" y="3213497"/>
            <a:ext cx="3996929" cy="19407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84" name="矩形 592902"/>
          <p:cNvSpPr/>
          <p:nvPr/>
        </p:nvSpPr>
        <p:spPr>
          <a:xfrm>
            <a:off x="3275410" y="5287656"/>
            <a:ext cx="2200275" cy="299085"/>
          </a:xfrm>
          <a:prstGeom prst="rect">
            <a:avLst/>
          </a:prstGeom>
          <a:solidFill>
            <a:schemeClr val="accent1"/>
          </a:solidFill>
          <a:ln w="952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zh-CN" altLang="en-US" sz="1350" noProof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图</a:t>
            </a:r>
            <a:r>
              <a:rPr lang="en-US" altLang="zh-CN" sz="1350" noProof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2-24  </a:t>
            </a:r>
            <a:r>
              <a:rPr lang="zh-CN" altLang="en-US" sz="1350" noProof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石英晶体结构</a:t>
            </a:r>
            <a:endParaRPr lang="zh-CN" altLang="en-US" sz="1350" noProof="1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aphicFrame>
        <p:nvGraphicFramePr>
          <p:cNvPr id="592907" name="对象 592906"/>
          <p:cNvGraphicFramePr>
            <a:graphicFrameLocks noChangeAspect="1"/>
          </p:cNvGraphicFramePr>
          <p:nvPr/>
        </p:nvGraphicFramePr>
        <p:xfrm>
          <a:off x="2897981" y="2995703"/>
          <a:ext cx="485775" cy="4369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" name="" r:id="rId2" imgW="254000" imgH="228600" progId="Equation.DSMT4">
                  <p:embed/>
                </p:oleObj>
              </mc:Choice>
              <mc:Fallback>
                <p:oleObj name="" r:id="rId2" imgW="254000" imgH="228600" progId="Equation.DSMT4">
                  <p:embed/>
                  <p:pic>
                    <p:nvPicPr>
                      <p:cNvPr id="0" name="图片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97981" y="2995703"/>
                        <a:ext cx="485775" cy="436960"/>
                      </a:xfrm>
                      <a:prstGeom prst="rect">
                        <a:avLst/>
                      </a:prstGeom>
                      <a:solidFill>
                        <a:srgbClr val="D1D1F0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289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59289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28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0" dur="500"/>
                                        <p:tgtEl>
                                          <p:spTgt spid="5928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6" presetClass="entr" presetSubtype="21" fill="hold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460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750"/>
                            </p:stCondLst>
                            <p:childTnLst>
                              <p:par>
                                <p:cTn id="16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20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250"/>
                            </p:stCondLst>
                            <p:childTnLst>
                              <p:par>
                                <p:cTn id="20" presetID="8" presetClass="entr" presetSubtype="16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29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5929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6250"/>
                            </p:stCondLst>
                            <p:childTnLst>
                              <p:par>
                                <p:cTn id="24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5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290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9290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7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9290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8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59290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9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59290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2899" grpId="0" animBg="1" build="p"/>
      <p:bldP spid="2048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标题 592897"/>
          <p:cNvSpPr>
            <a:spLocks noGrp="1" noRot="1" noChangeArrowheads="1"/>
          </p:cNvSpPr>
          <p:nvPr>
            <p:ph type="title"/>
          </p:nvPr>
        </p:nvSpPr>
        <p:spPr>
          <a:xfrm>
            <a:off x="2101544" y="1295400"/>
            <a:ext cx="4379119" cy="539354"/>
          </a:xfrm>
        </p:spPr>
        <p:txBody>
          <a:bodyPr/>
          <a:lstStyle/>
          <a:p>
            <a:pPr marL="838200" indent="-838200" eaLnBrk="1" hangingPunct="1">
              <a:defRPr/>
            </a:pPr>
            <a:r>
              <a:rPr lang="zh-CN" altLang="en-US" sz="2250">
                <a:solidFill>
                  <a:srgbClr val="1E4649"/>
                </a:solidFill>
                <a:latin typeface="+mj-ea"/>
              </a:rPr>
              <a:t>1.石英晶体的压电效应</a:t>
            </a:r>
            <a:endParaRPr lang="zh-CN" altLang="en-US" sz="2250">
              <a:solidFill>
                <a:srgbClr val="1E4649"/>
              </a:solidFill>
              <a:latin typeface="+mj-ea"/>
            </a:endParaRPr>
          </a:p>
        </p:txBody>
      </p:sp>
      <p:pic>
        <p:nvPicPr>
          <p:cNvPr id="130051" name="图片 592901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30194" y="2511040"/>
            <a:ext cx="4115990" cy="19978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圆角矩形标注 1"/>
          <p:cNvSpPr/>
          <p:nvPr/>
        </p:nvSpPr>
        <p:spPr>
          <a:xfrm>
            <a:off x="4787504" y="2025344"/>
            <a:ext cx="2160984" cy="594122"/>
          </a:xfrm>
          <a:prstGeom prst="wedgeRoundRectCallout">
            <a:avLst>
              <a:gd name="adj1" fmla="val -64337"/>
              <a:gd name="adj2" fmla="val 61432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zh-CN" altLang="en-US" sz="1500" noProof="1">
                <a:solidFill>
                  <a:srgbClr val="000000"/>
                </a:solidFill>
                <a:latin typeface="黑体" panose="02010609060101010101" pitchFamily="49" charset="-122"/>
              </a:rPr>
              <a:t> Z轴--</a:t>
            </a:r>
            <a:r>
              <a:rPr lang="zh-CN" altLang="en-US" sz="1500" noProof="1">
                <a:solidFill>
                  <a:srgbClr val="CC0066"/>
                </a:solidFill>
              </a:rPr>
              <a:t>光轴</a:t>
            </a:r>
            <a:r>
              <a:rPr lang="zh-CN" altLang="en-US" sz="1500" noProof="1">
                <a:solidFill>
                  <a:srgbClr val="000000"/>
                </a:solidFill>
                <a:latin typeface="黑体" panose="02010609060101010101" pitchFamily="49" charset="-122"/>
              </a:rPr>
              <a:t>，它与晶体的纵轴线方向一致</a:t>
            </a:r>
            <a:endParaRPr lang="zh-CN" altLang="en-US" sz="100" dirty="0">
              <a:solidFill>
                <a:srgbClr val="FFFFFF"/>
              </a:solidFill>
            </a:endParaRPr>
          </a:p>
        </p:txBody>
      </p:sp>
      <p:sp>
        <p:nvSpPr>
          <p:cNvPr id="9" name="圆角矩形标注 8"/>
          <p:cNvSpPr/>
          <p:nvPr/>
        </p:nvSpPr>
        <p:spPr>
          <a:xfrm>
            <a:off x="2357438" y="4508987"/>
            <a:ext cx="2160985" cy="845344"/>
          </a:xfrm>
          <a:prstGeom prst="wedgeRoundRectCallout">
            <a:avLst>
              <a:gd name="adj1" fmla="val 17673"/>
              <a:gd name="adj2" fmla="val -117982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>
              <a:lnSpc>
                <a:spcPct val="120000"/>
              </a:lnSpc>
              <a:buClr>
                <a:srgbClr val="7575D1"/>
              </a:buClr>
              <a:buFont typeface="Arial" panose="020B0604020202020204" pitchFamily="34" charset="0"/>
              <a:buNone/>
              <a:defRPr/>
            </a:pPr>
            <a:r>
              <a:rPr lang="zh-CN" altLang="en-US" sz="1500" noProof="1">
                <a:solidFill>
                  <a:srgbClr val="000000"/>
                </a:solidFill>
                <a:latin typeface="黑体" panose="02010609060101010101" pitchFamily="49" charset="-122"/>
              </a:rPr>
              <a:t>X轴--</a:t>
            </a:r>
            <a:r>
              <a:rPr lang="zh-CN" altLang="en-US" sz="1500" noProof="1">
                <a:solidFill>
                  <a:srgbClr val="CC0066"/>
                </a:solidFill>
              </a:rPr>
              <a:t>电轴</a:t>
            </a:r>
            <a:r>
              <a:rPr lang="zh-CN" altLang="en-US" sz="1500" noProof="1">
                <a:solidFill>
                  <a:srgbClr val="000000"/>
                </a:solidFill>
                <a:latin typeface="黑体" panose="02010609060101010101" pitchFamily="49" charset="-122"/>
              </a:rPr>
              <a:t>，它通过六面体相对的两个棱线</a:t>
            </a:r>
            <a:endParaRPr lang="zh-CN" altLang="en-US" sz="1500" noProof="1">
              <a:solidFill>
                <a:srgbClr val="000000"/>
              </a:solidFill>
              <a:latin typeface="黑体" panose="02010609060101010101" pitchFamily="49" charset="-122"/>
            </a:endParaRPr>
          </a:p>
          <a:p>
            <a:pPr algn="l">
              <a:lnSpc>
                <a:spcPct val="120000"/>
              </a:lnSpc>
              <a:buClr>
                <a:srgbClr val="FF0000"/>
              </a:buClr>
              <a:buFont typeface="Arial" panose="020B0604020202020204" pitchFamily="34" charset="0"/>
              <a:buNone/>
              <a:defRPr/>
            </a:pPr>
            <a:r>
              <a:rPr lang="zh-CN" altLang="en-US" sz="1500" noProof="1">
                <a:solidFill>
                  <a:srgbClr val="000000"/>
                </a:solidFill>
                <a:latin typeface="黑体" panose="02010609060101010101" pitchFamily="49" charset="-122"/>
              </a:rPr>
              <a:t>    并垂直于光轴</a:t>
            </a:r>
            <a:endParaRPr lang="zh-CN" altLang="en-US" sz="100" dirty="0">
              <a:solidFill>
                <a:srgbClr val="FFFFFF"/>
              </a:solidFill>
            </a:endParaRPr>
          </a:p>
        </p:txBody>
      </p:sp>
      <p:sp>
        <p:nvSpPr>
          <p:cNvPr id="10" name="圆角矩形标注 9"/>
          <p:cNvSpPr/>
          <p:nvPr/>
        </p:nvSpPr>
        <p:spPr>
          <a:xfrm>
            <a:off x="5543550" y="4086315"/>
            <a:ext cx="2052638" cy="1395413"/>
          </a:xfrm>
          <a:prstGeom prst="wedgeRoundRectCallout">
            <a:avLst>
              <a:gd name="adj1" fmla="val -75274"/>
              <a:gd name="adj2" fmla="val -87723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>
              <a:lnSpc>
                <a:spcPct val="120000"/>
              </a:lnSpc>
              <a:buClr>
                <a:srgbClr val="7575D1"/>
              </a:buClr>
              <a:buFont typeface="Arial" panose="020B0604020202020204" pitchFamily="34" charset="0"/>
              <a:buNone/>
              <a:defRPr/>
            </a:pPr>
            <a:r>
              <a:rPr lang="zh-CN" altLang="en-US" sz="1500" noProof="1">
                <a:solidFill>
                  <a:srgbClr val="000000"/>
                </a:solidFill>
                <a:latin typeface="黑体" panose="02010609060101010101" pitchFamily="49" charset="-122"/>
              </a:rPr>
              <a:t>y轴--</a:t>
            </a:r>
            <a:r>
              <a:rPr lang="zh-CN" altLang="en-US" sz="1500" noProof="1">
                <a:solidFill>
                  <a:srgbClr val="CC0066"/>
                </a:solidFill>
              </a:rPr>
              <a:t>机械轴</a:t>
            </a:r>
            <a:r>
              <a:rPr lang="zh-CN" altLang="en-US" sz="1500" noProof="1">
                <a:solidFill>
                  <a:srgbClr val="000000"/>
                </a:solidFill>
                <a:latin typeface="黑体" panose="02010609060101010101" pitchFamily="49" charset="-122"/>
              </a:rPr>
              <a:t>，它垂直于两个相对的晶柱棱面，在电场的作用下，沿此轴方向的机械变形最明显</a:t>
            </a:r>
            <a:endParaRPr lang="zh-CN" altLang="en-US" sz="1500" noProof="1">
              <a:solidFill>
                <a:srgbClr val="000000"/>
              </a:solidFill>
              <a:latin typeface="黑体" panose="02010609060101010101" pitchFamily="49" charset="-122"/>
            </a:endParaRPr>
          </a:p>
        </p:txBody>
      </p:sp>
      <p:sp>
        <p:nvSpPr>
          <p:cNvPr id="130055" name="矩形 2"/>
          <p:cNvSpPr>
            <a:spLocks noChangeArrowheads="1"/>
          </p:cNvSpPr>
          <p:nvPr/>
        </p:nvSpPr>
        <p:spPr bwMode="auto">
          <a:xfrm>
            <a:off x="900203" y="1884850"/>
            <a:ext cx="2286000" cy="755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342900" indent="-342900" algn="just">
              <a:lnSpc>
                <a:spcPct val="120000"/>
              </a:lnSpc>
              <a:buClr>
                <a:srgbClr val="7575D1"/>
              </a:buClr>
              <a:buFont typeface="Wingdings" panose="05000000000000000000" pitchFamily="2" charset="2"/>
              <a:buChar char="u"/>
            </a:pPr>
            <a:r>
              <a:rPr lang="zh-CN" altLang="en-US" sz="1800" noProof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石英晶体有三个相互垂直的晶轴</a:t>
            </a:r>
            <a:endParaRPr lang="zh-CN" altLang="en-US" sz="1800" noProof="1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3005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2194" y="2295525"/>
            <a:ext cx="506015" cy="4631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9" grpId="0" bldLvl="0" animBg="1"/>
      <p:bldP spid="10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1074" name="图片 593921"/>
          <p:cNvPicPr preferRelativeResize="0"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57438" y="3752940"/>
            <a:ext cx="4229100" cy="1650206"/>
          </a:xfrm>
          <a:prstGeom prst="rect">
            <a:avLst/>
          </a:prstGeom>
          <a:noFill/>
          <a:ln w="9525">
            <a:solidFill>
              <a:schemeClr val="accent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93923" name="组合 593922"/>
          <p:cNvGrpSpPr/>
          <p:nvPr/>
        </p:nvGrpSpPr>
        <p:grpSpPr bwMode="auto">
          <a:xfrm>
            <a:off x="3600450" y="2240846"/>
            <a:ext cx="2106216" cy="1350169"/>
            <a:chOff x="0" y="0"/>
            <a:chExt cx="1769" cy="1134"/>
          </a:xfrm>
        </p:grpSpPr>
        <p:grpSp>
          <p:nvGrpSpPr>
            <p:cNvPr id="131189" name="组合 593923"/>
            <p:cNvGrpSpPr/>
            <p:nvPr/>
          </p:nvGrpSpPr>
          <p:grpSpPr bwMode="auto">
            <a:xfrm>
              <a:off x="0" y="0"/>
              <a:ext cx="1769" cy="1134"/>
              <a:chOff x="0" y="0"/>
              <a:chExt cx="1769" cy="1134"/>
            </a:xfrm>
          </p:grpSpPr>
          <p:sp>
            <p:nvSpPr>
              <p:cNvPr id="131191" name="直接连接符 593924"/>
              <p:cNvSpPr>
                <a:spLocks noChangeShapeType="1"/>
              </p:cNvSpPr>
              <p:nvPr/>
            </p:nvSpPr>
            <p:spPr bwMode="auto">
              <a:xfrm>
                <a:off x="408" y="0"/>
                <a:ext cx="0" cy="635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rou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algn="l" eaLnBrk="0" hangingPunct="0"/>
                <a:endParaRPr lang="zh-CN" altLang="en-US" sz="100">
                  <a:latin typeface="Arial" panose="020B0604020202020204" pitchFamily="34" charset="0"/>
                </a:endParaRPr>
              </a:p>
            </p:txBody>
          </p:sp>
          <p:sp>
            <p:nvSpPr>
              <p:cNvPr id="131192" name="直接连接符 593925"/>
              <p:cNvSpPr>
                <a:spLocks noChangeShapeType="1"/>
              </p:cNvSpPr>
              <p:nvPr/>
            </p:nvSpPr>
            <p:spPr bwMode="auto">
              <a:xfrm>
                <a:off x="0" y="499"/>
                <a:ext cx="0" cy="635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rou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algn="l" eaLnBrk="0" hangingPunct="0"/>
                <a:endParaRPr lang="zh-CN" altLang="en-US" sz="100">
                  <a:latin typeface="Arial" panose="020B0604020202020204" pitchFamily="34" charset="0"/>
                </a:endParaRPr>
              </a:p>
            </p:txBody>
          </p:sp>
          <p:sp>
            <p:nvSpPr>
              <p:cNvPr id="131193" name="直接连接符 593926"/>
              <p:cNvSpPr>
                <a:spLocks noChangeShapeType="1"/>
              </p:cNvSpPr>
              <p:nvPr/>
            </p:nvSpPr>
            <p:spPr bwMode="auto">
              <a:xfrm>
                <a:off x="1769" y="0"/>
                <a:ext cx="0" cy="635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rou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algn="l" eaLnBrk="0" hangingPunct="0"/>
                <a:endParaRPr lang="zh-CN" altLang="en-US" sz="100">
                  <a:latin typeface="Arial" panose="020B0604020202020204" pitchFamily="34" charset="0"/>
                </a:endParaRPr>
              </a:p>
            </p:txBody>
          </p:sp>
          <p:sp>
            <p:nvSpPr>
              <p:cNvPr id="131194" name="直接连接符 593927"/>
              <p:cNvSpPr>
                <a:spLocks noChangeShapeType="1"/>
              </p:cNvSpPr>
              <p:nvPr/>
            </p:nvSpPr>
            <p:spPr bwMode="auto">
              <a:xfrm>
                <a:off x="1361" y="499"/>
                <a:ext cx="0" cy="635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rou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algn="l" eaLnBrk="0" hangingPunct="0"/>
                <a:endParaRPr lang="zh-CN" altLang="en-US" sz="100"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131190" name="文本框 593928"/>
            <p:cNvSpPr txBox="1">
              <a:spLocks noChangeArrowheads="1"/>
            </p:cNvSpPr>
            <p:nvPr/>
          </p:nvSpPr>
          <p:spPr bwMode="auto">
            <a:xfrm>
              <a:off x="952" y="45"/>
              <a:ext cx="544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800">
                  <a:solidFill>
                    <a:srgbClr val="FF0000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>
                <a:defRPr sz="2800">
                  <a:solidFill>
                    <a:srgbClr val="FF0000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>
                <a:defRPr sz="2800">
                  <a:solidFill>
                    <a:srgbClr val="FF0000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>
                <a:defRPr sz="2800">
                  <a:solidFill>
                    <a:srgbClr val="FF0000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>
                <a:defRPr sz="2800">
                  <a:solidFill>
                    <a:srgbClr val="FF0000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rgbClr val="FF0000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rgbClr val="FF0000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rgbClr val="FF0000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rgbClr val="FF0000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en-US" altLang="zh-CN" sz="1800">
                  <a:latin typeface="Times New Roman" panose="02020603050405020304" pitchFamily="18" charset="0"/>
                  <a:ea typeface="宋体" panose="02010600030101010101" pitchFamily="2" charset="-122"/>
                </a:rPr>
                <a:t>F</a:t>
              </a:r>
              <a:endParaRPr lang="en-US" altLang="zh-CN" sz="18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593930" name="组合 593929"/>
          <p:cNvGrpSpPr/>
          <p:nvPr/>
        </p:nvGrpSpPr>
        <p:grpSpPr bwMode="auto">
          <a:xfrm>
            <a:off x="2789635" y="4023122"/>
            <a:ext cx="3400425" cy="1162050"/>
            <a:chOff x="0" y="0"/>
            <a:chExt cx="2856" cy="976"/>
          </a:xfrm>
        </p:grpSpPr>
        <p:sp>
          <p:nvSpPr>
            <p:cNvPr id="131140" name="直接连接符 593930"/>
            <p:cNvSpPr>
              <a:spLocks noChangeShapeType="1"/>
            </p:cNvSpPr>
            <p:nvPr/>
          </p:nvSpPr>
          <p:spPr bwMode="auto">
            <a:xfrm>
              <a:off x="89" y="385"/>
              <a:ext cx="181" cy="0"/>
            </a:xfrm>
            <a:prstGeom prst="line">
              <a:avLst/>
            </a:prstGeom>
            <a:noFill/>
            <a:ln w="28575">
              <a:solidFill>
                <a:srgbClr val="0033CC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algn="l" eaLnBrk="0" hangingPunct="0"/>
              <a:endParaRPr lang="zh-CN" altLang="en-US" sz="100">
                <a:latin typeface="Arial" panose="020B0604020202020204" pitchFamily="34" charset="0"/>
              </a:endParaRPr>
            </a:p>
          </p:txBody>
        </p:sp>
        <p:grpSp>
          <p:nvGrpSpPr>
            <p:cNvPr id="131141" name="组合 593931"/>
            <p:cNvGrpSpPr/>
            <p:nvPr/>
          </p:nvGrpSpPr>
          <p:grpSpPr bwMode="auto">
            <a:xfrm>
              <a:off x="0" y="0"/>
              <a:ext cx="2856" cy="976"/>
              <a:chOff x="0" y="0"/>
              <a:chExt cx="2856" cy="976"/>
            </a:xfrm>
          </p:grpSpPr>
          <p:sp>
            <p:nvSpPr>
              <p:cNvPr id="131142" name="直接连接符 593932"/>
              <p:cNvSpPr>
                <a:spLocks noChangeShapeType="1"/>
              </p:cNvSpPr>
              <p:nvPr/>
            </p:nvSpPr>
            <p:spPr bwMode="auto">
              <a:xfrm>
                <a:off x="951" y="339"/>
                <a:ext cx="181" cy="0"/>
              </a:xfrm>
              <a:prstGeom prst="line">
                <a:avLst/>
              </a:prstGeom>
              <a:noFill/>
              <a:ln w="28575">
                <a:solidFill>
                  <a:srgbClr val="0033CC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algn="l" eaLnBrk="0" hangingPunct="0"/>
                <a:endParaRPr lang="zh-CN" altLang="en-US" sz="100">
                  <a:latin typeface="Arial" panose="020B0604020202020204" pitchFamily="34" charset="0"/>
                </a:endParaRPr>
              </a:p>
            </p:txBody>
          </p:sp>
          <p:sp>
            <p:nvSpPr>
              <p:cNvPr id="131143" name="直接连接符 593933"/>
              <p:cNvSpPr>
                <a:spLocks noChangeShapeType="1"/>
              </p:cNvSpPr>
              <p:nvPr/>
            </p:nvSpPr>
            <p:spPr bwMode="auto">
              <a:xfrm>
                <a:off x="452" y="203"/>
                <a:ext cx="181" cy="0"/>
              </a:xfrm>
              <a:prstGeom prst="line">
                <a:avLst/>
              </a:prstGeom>
              <a:noFill/>
              <a:ln w="28575">
                <a:solidFill>
                  <a:srgbClr val="0033CC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algn="l" eaLnBrk="0" hangingPunct="0"/>
                <a:endParaRPr lang="zh-CN" altLang="en-US" sz="100">
                  <a:latin typeface="Arial" panose="020B0604020202020204" pitchFamily="34" charset="0"/>
                </a:endParaRPr>
              </a:p>
            </p:txBody>
          </p:sp>
          <p:grpSp>
            <p:nvGrpSpPr>
              <p:cNvPr id="131144" name="组合 593934"/>
              <p:cNvGrpSpPr/>
              <p:nvPr/>
            </p:nvGrpSpPr>
            <p:grpSpPr bwMode="auto">
              <a:xfrm>
                <a:off x="0" y="430"/>
                <a:ext cx="2040" cy="546"/>
                <a:chOff x="0" y="0"/>
                <a:chExt cx="2040" cy="546"/>
              </a:xfrm>
            </p:grpSpPr>
            <p:grpSp>
              <p:nvGrpSpPr>
                <p:cNvPr id="131162" name="组合 593935"/>
                <p:cNvGrpSpPr/>
                <p:nvPr/>
              </p:nvGrpSpPr>
              <p:grpSpPr bwMode="auto">
                <a:xfrm>
                  <a:off x="0" y="227"/>
                  <a:ext cx="1679" cy="319"/>
                  <a:chOff x="0" y="0"/>
                  <a:chExt cx="1679" cy="319"/>
                </a:xfrm>
              </p:grpSpPr>
              <p:grpSp>
                <p:nvGrpSpPr>
                  <p:cNvPr id="131177" name="组合 593936"/>
                  <p:cNvGrpSpPr/>
                  <p:nvPr/>
                </p:nvGrpSpPr>
                <p:grpSpPr bwMode="auto">
                  <a:xfrm rot="10800000">
                    <a:off x="0" y="136"/>
                    <a:ext cx="181" cy="182"/>
                    <a:chOff x="0" y="0"/>
                    <a:chExt cx="635" cy="590"/>
                  </a:xfrm>
                </p:grpSpPr>
                <p:sp>
                  <p:nvSpPr>
                    <p:cNvPr id="131187" name="直接连接符 593937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0" y="289"/>
                      <a:ext cx="635" cy="0"/>
                    </a:xfrm>
                    <a:prstGeom prst="line">
                      <a:avLst/>
                    </a:prstGeom>
                    <a:noFill/>
                    <a:ln w="28575">
                      <a:solidFill>
                        <a:srgbClr val="FF00FF"/>
                      </a:solidFill>
                      <a:rou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pPr algn="l" eaLnBrk="0" hangingPunct="0"/>
                      <a:endParaRPr lang="zh-CN" altLang="en-US" sz="100">
                        <a:latin typeface="Arial" panose="020B0604020202020204" pitchFamily="34" charset="0"/>
                      </a:endParaRPr>
                    </a:p>
                  </p:txBody>
                </p:sp>
                <p:sp>
                  <p:nvSpPr>
                    <p:cNvPr id="131188" name="直接连接符 593938"/>
                    <p:cNvSpPr>
                      <a:spLocks noChangeShapeType="1"/>
                    </p:cNvSpPr>
                    <p:nvPr/>
                  </p:nvSpPr>
                  <p:spPr bwMode="auto">
                    <a:xfrm flipH="1">
                      <a:off x="317" y="0"/>
                      <a:ext cx="1" cy="590"/>
                    </a:xfrm>
                    <a:prstGeom prst="line">
                      <a:avLst/>
                    </a:prstGeom>
                    <a:noFill/>
                    <a:ln w="28575">
                      <a:solidFill>
                        <a:srgbClr val="FF00FF"/>
                      </a:solidFill>
                      <a:rou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pPr algn="l" eaLnBrk="0" hangingPunct="0"/>
                      <a:endParaRPr lang="zh-CN" altLang="en-US" sz="100">
                        <a:latin typeface="Arial" panose="020B0604020202020204" pitchFamily="34" charset="0"/>
                      </a:endParaRPr>
                    </a:p>
                  </p:txBody>
                </p:sp>
              </p:grpSp>
              <p:sp>
                <p:nvSpPr>
                  <p:cNvPr id="131178" name="直接连接符 593939"/>
                  <p:cNvSpPr>
                    <a:spLocks noChangeShapeType="1"/>
                  </p:cNvSpPr>
                  <p:nvPr/>
                </p:nvSpPr>
                <p:spPr bwMode="auto">
                  <a:xfrm rot="10800000">
                    <a:off x="772" y="0"/>
                    <a:ext cx="181" cy="0"/>
                  </a:xfrm>
                  <a:prstGeom prst="line">
                    <a:avLst/>
                  </a:prstGeom>
                  <a:noFill/>
                  <a:ln w="28575">
                    <a:solidFill>
                      <a:srgbClr val="0033CC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pPr algn="l" eaLnBrk="0" hangingPunct="0"/>
                    <a:endParaRPr lang="zh-CN" altLang="en-US" sz="10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131179" name="直接连接符 593940"/>
                  <p:cNvSpPr>
                    <a:spLocks noChangeShapeType="1"/>
                  </p:cNvSpPr>
                  <p:nvPr/>
                </p:nvSpPr>
                <p:spPr bwMode="auto">
                  <a:xfrm rot="10800000">
                    <a:off x="1497" y="0"/>
                    <a:ext cx="181" cy="0"/>
                  </a:xfrm>
                  <a:prstGeom prst="line">
                    <a:avLst/>
                  </a:prstGeom>
                  <a:noFill/>
                  <a:ln w="28575">
                    <a:solidFill>
                      <a:srgbClr val="0033CC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pPr algn="l" eaLnBrk="0" hangingPunct="0"/>
                    <a:endParaRPr lang="zh-CN" altLang="en-US" sz="100">
                      <a:latin typeface="Arial" panose="020B0604020202020204" pitchFamily="34" charset="0"/>
                    </a:endParaRPr>
                  </a:p>
                </p:txBody>
              </p:sp>
              <p:grpSp>
                <p:nvGrpSpPr>
                  <p:cNvPr id="131180" name="组合 593941"/>
                  <p:cNvGrpSpPr/>
                  <p:nvPr/>
                </p:nvGrpSpPr>
                <p:grpSpPr bwMode="auto">
                  <a:xfrm rot="10800000">
                    <a:off x="771" y="137"/>
                    <a:ext cx="181" cy="182"/>
                    <a:chOff x="0" y="0"/>
                    <a:chExt cx="635" cy="590"/>
                  </a:xfrm>
                </p:grpSpPr>
                <p:sp>
                  <p:nvSpPr>
                    <p:cNvPr id="131185" name="直接连接符 593942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0" y="289"/>
                      <a:ext cx="635" cy="0"/>
                    </a:xfrm>
                    <a:prstGeom prst="line">
                      <a:avLst/>
                    </a:prstGeom>
                    <a:noFill/>
                    <a:ln w="28575">
                      <a:solidFill>
                        <a:srgbClr val="FF00FF"/>
                      </a:solidFill>
                      <a:rou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pPr algn="l" eaLnBrk="0" hangingPunct="0"/>
                      <a:endParaRPr lang="zh-CN" altLang="en-US" sz="100">
                        <a:latin typeface="Arial" panose="020B0604020202020204" pitchFamily="34" charset="0"/>
                      </a:endParaRPr>
                    </a:p>
                  </p:txBody>
                </p:sp>
                <p:sp>
                  <p:nvSpPr>
                    <p:cNvPr id="131186" name="直接连接符 593943"/>
                    <p:cNvSpPr>
                      <a:spLocks noChangeShapeType="1"/>
                    </p:cNvSpPr>
                    <p:nvPr/>
                  </p:nvSpPr>
                  <p:spPr bwMode="auto">
                    <a:xfrm flipH="1">
                      <a:off x="317" y="0"/>
                      <a:ext cx="1" cy="590"/>
                    </a:xfrm>
                    <a:prstGeom prst="line">
                      <a:avLst/>
                    </a:prstGeom>
                    <a:noFill/>
                    <a:ln w="28575">
                      <a:solidFill>
                        <a:srgbClr val="FF00FF"/>
                      </a:solidFill>
                      <a:rou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pPr algn="l" eaLnBrk="0" hangingPunct="0"/>
                      <a:endParaRPr lang="zh-CN" altLang="en-US" sz="100">
                        <a:latin typeface="Arial" panose="020B0604020202020204" pitchFamily="34" charset="0"/>
                      </a:endParaRPr>
                    </a:p>
                  </p:txBody>
                </p:sp>
              </p:grpSp>
              <p:sp>
                <p:nvSpPr>
                  <p:cNvPr id="131181" name="直接连接符 593944"/>
                  <p:cNvSpPr>
                    <a:spLocks noChangeShapeType="1"/>
                  </p:cNvSpPr>
                  <p:nvPr/>
                </p:nvSpPr>
                <p:spPr bwMode="auto">
                  <a:xfrm rot="10800000">
                    <a:off x="46" y="0"/>
                    <a:ext cx="181" cy="0"/>
                  </a:xfrm>
                  <a:prstGeom prst="line">
                    <a:avLst/>
                  </a:prstGeom>
                  <a:noFill/>
                  <a:ln w="28575">
                    <a:solidFill>
                      <a:srgbClr val="0033CC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pPr algn="l" eaLnBrk="0" hangingPunct="0"/>
                    <a:endParaRPr lang="zh-CN" altLang="en-US" sz="100">
                      <a:latin typeface="Arial" panose="020B0604020202020204" pitchFamily="34" charset="0"/>
                    </a:endParaRPr>
                  </a:p>
                </p:txBody>
              </p:sp>
              <p:grpSp>
                <p:nvGrpSpPr>
                  <p:cNvPr id="131182" name="组合 593945"/>
                  <p:cNvGrpSpPr/>
                  <p:nvPr/>
                </p:nvGrpSpPr>
                <p:grpSpPr bwMode="auto">
                  <a:xfrm rot="10800000">
                    <a:off x="1498" y="137"/>
                    <a:ext cx="181" cy="182"/>
                    <a:chOff x="0" y="0"/>
                    <a:chExt cx="635" cy="590"/>
                  </a:xfrm>
                </p:grpSpPr>
                <p:sp>
                  <p:nvSpPr>
                    <p:cNvPr id="131183" name="直接连接符 593946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0" y="289"/>
                      <a:ext cx="635" cy="0"/>
                    </a:xfrm>
                    <a:prstGeom prst="line">
                      <a:avLst/>
                    </a:prstGeom>
                    <a:noFill/>
                    <a:ln w="28575">
                      <a:solidFill>
                        <a:srgbClr val="FF00FF"/>
                      </a:solidFill>
                      <a:rou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pPr algn="l" eaLnBrk="0" hangingPunct="0"/>
                      <a:endParaRPr lang="zh-CN" altLang="en-US" sz="100">
                        <a:latin typeface="Arial" panose="020B0604020202020204" pitchFamily="34" charset="0"/>
                      </a:endParaRPr>
                    </a:p>
                  </p:txBody>
                </p:sp>
                <p:sp>
                  <p:nvSpPr>
                    <p:cNvPr id="131184" name="直接连接符 593947"/>
                    <p:cNvSpPr>
                      <a:spLocks noChangeShapeType="1"/>
                    </p:cNvSpPr>
                    <p:nvPr/>
                  </p:nvSpPr>
                  <p:spPr bwMode="auto">
                    <a:xfrm flipH="1">
                      <a:off x="317" y="0"/>
                      <a:ext cx="1" cy="590"/>
                    </a:xfrm>
                    <a:prstGeom prst="line">
                      <a:avLst/>
                    </a:prstGeom>
                    <a:noFill/>
                    <a:ln w="28575">
                      <a:solidFill>
                        <a:srgbClr val="FF00FF"/>
                      </a:solidFill>
                      <a:rou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pPr algn="l" eaLnBrk="0" hangingPunct="0"/>
                      <a:endParaRPr lang="zh-CN" altLang="en-US" sz="100">
                        <a:latin typeface="Arial" panose="020B0604020202020204" pitchFamily="34" charset="0"/>
                      </a:endParaRPr>
                    </a:p>
                  </p:txBody>
                </p:sp>
              </p:grpSp>
            </p:grpSp>
            <p:grpSp>
              <p:nvGrpSpPr>
                <p:cNvPr id="131163" name="组合 593948"/>
                <p:cNvGrpSpPr/>
                <p:nvPr/>
              </p:nvGrpSpPr>
              <p:grpSpPr bwMode="auto">
                <a:xfrm>
                  <a:off x="363" y="0"/>
                  <a:ext cx="1677" cy="545"/>
                  <a:chOff x="0" y="0"/>
                  <a:chExt cx="1677" cy="545"/>
                </a:xfrm>
              </p:grpSpPr>
              <p:grpSp>
                <p:nvGrpSpPr>
                  <p:cNvPr id="131164" name="组合 593949"/>
                  <p:cNvGrpSpPr/>
                  <p:nvPr/>
                </p:nvGrpSpPr>
                <p:grpSpPr bwMode="auto">
                  <a:xfrm rot="10800000">
                    <a:off x="1496" y="317"/>
                    <a:ext cx="181" cy="182"/>
                    <a:chOff x="0" y="0"/>
                    <a:chExt cx="635" cy="590"/>
                  </a:xfrm>
                </p:grpSpPr>
                <p:sp>
                  <p:nvSpPr>
                    <p:cNvPr id="131175" name="直接连接符 593950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0" y="289"/>
                      <a:ext cx="635" cy="0"/>
                    </a:xfrm>
                    <a:prstGeom prst="line">
                      <a:avLst/>
                    </a:prstGeom>
                    <a:noFill/>
                    <a:ln w="28575">
                      <a:solidFill>
                        <a:srgbClr val="FF00FF"/>
                      </a:solidFill>
                      <a:rou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pPr algn="l" eaLnBrk="0" hangingPunct="0"/>
                      <a:endParaRPr lang="zh-CN" altLang="en-US" sz="100">
                        <a:latin typeface="Arial" panose="020B0604020202020204" pitchFamily="34" charset="0"/>
                      </a:endParaRPr>
                    </a:p>
                  </p:txBody>
                </p:sp>
                <p:sp>
                  <p:nvSpPr>
                    <p:cNvPr id="131176" name="直接连接符 593951"/>
                    <p:cNvSpPr>
                      <a:spLocks noChangeShapeType="1"/>
                    </p:cNvSpPr>
                    <p:nvPr/>
                  </p:nvSpPr>
                  <p:spPr bwMode="auto">
                    <a:xfrm flipH="1">
                      <a:off x="317" y="0"/>
                      <a:ext cx="1" cy="590"/>
                    </a:xfrm>
                    <a:prstGeom prst="line">
                      <a:avLst/>
                    </a:prstGeom>
                    <a:noFill/>
                    <a:ln w="28575">
                      <a:solidFill>
                        <a:srgbClr val="FF00FF"/>
                      </a:solidFill>
                      <a:rou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pPr algn="l" eaLnBrk="0" hangingPunct="0"/>
                      <a:endParaRPr lang="zh-CN" altLang="en-US" sz="100">
                        <a:latin typeface="Arial" panose="020B0604020202020204" pitchFamily="34" charset="0"/>
                      </a:endParaRPr>
                    </a:p>
                  </p:txBody>
                </p:sp>
              </p:grpSp>
              <p:sp>
                <p:nvSpPr>
                  <p:cNvPr id="131165" name="直接连接符 593952"/>
                  <p:cNvSpPr>
                    <a:spLocks noChangeShapeType="1"/>
                  </p:cNvSpPr>
                  <p:nvPr/>
                </p:nvSpPr>
                <p:spPr bwMode="auto">
                  <a:xfrm rot="10800000">
                    <a:off x="181" y="0"/>
                    <a:ext cx="181" cy="0"/>
                  </a:xfrm>
                  <a:prstGeom prst="line">
                    <a:avLst/>
                  </a:prstGeom>
                  <a:noFill/>
                  <a:ln w="28575">
                    <a:solidFill>
                      <a:srgbClr val="0033CC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pPr algn="l" eaLnBrk="0" hangingPunct="0"/>
                    <a:endParaRPr lang="zh-CN" altLang="en-US" sz="10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131166" name="直接连接符 593953"/>
                  <p:cNvSpPr>
                    <a:spLocks noChangeShapeType="1"/>
                  </p:cNvSpPr>
                  <p:nvPr/>
                </p:nvSpPr>
                <p:spPr bwMode="auto">
                  <a:xfrm rot="10800000">
                    <a:off x="1042" y="0"/>
                    <a:ext cx="182" cy="0"/>
                  </a:xfrm>
                  <a:prstGeom prst="line">
                    <a:avLst/>
                  </a:prstGeom>
                  <a:noFill/>
                  <a:ln w="28575">
                    <a:solidFill>
                      <a:srgbClr val="0033CC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pPr algn="l" eaLnBrk="0" hangingPunct="0"/>
                    <a:endParaRPr lang="zh-CN" altLang="en-US" sz="100">
                      <a:latin typeface="Arial" panose="020B0604020202020204" pitchFamily="34" charset="0"/>
                    </a:endParaRPr>
                  </a:p>
                </p:txBody>
              </p:sp>
              <p:grpSp>
                <p:nvGrpSpPr>
                  <p:cNvPr id="131167" name="组合 593954"/>
                  <p:cNvGrpSpPr/>
                  <p:nvPr/>
                </p:nvGrpSpPr>
                <p:grpSpPr bwMode="auto">
                  <a:xfrm rot="10800000">
                    <a:off x="770" y="363"/>
                    <a:ext cx="181" cy="182"/>
                    <a:chOff x="0" y="0"/>
                    <a:chExt cx="635" cy="590"/>
                  </a:xfrm>
                </p:grpSpPr>
                <p:sp>
                  <p:nvSpPr>
                    <p:cNvPr id="131173" name="直接连接符 593955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0" y="289"/>
                      <a:ext cx="635" cy="0"/>
                    </a:xfrm>
                    <a:prstGeom prst="line">
                      <a:avLst/>
                    </a:prstGeom>
                    <a:noFill/>
                    <a:ln w="28575">
                      <a:solidFill>
                        <a:srgbClr val="FF00FF"/>
                      </a:solidFill>
                      <a:rou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pPr algn="l" eaLnBrk="0" hangingPunct="0"/>
                      <a:endParaRPr lang="zh-CN" altLang="en-US" sz="100">
                        <a:latin typeface="Arial" panose="020B0604020202020204" pitchFamily="34" charset="0"/>
                      </a:endParaRPr>
                    </a:p>
                  </p:txBody>
                </p:sp>
                <p:sp>
                  <p:nvSpPr>
                    <p:cNvPr id="131174" name="直接连接符 593956"/>
                    <p:cNvSpPr>
                      <a:spLocks noChangeShapeType="1"/>
                    </p:cNvSpPr>
                    <p:nvPr/>
                  </p:nvSpPr>
                  <p:spPr bwMode="auto">
                    <a:xfrm flipH="1">
                      <a:off x="317" y="0"/>
                      <a:ext cx="1" cy="590"/>
                    </a:xfrm>
                    <a:prstGeom prst="line">
                      <a:avLst/>
                    </a:prstGeom>
                    <a:noFill/>
                    <a:ln w="28575">
                      <a:solidFill>
                        <a:srgbClr val="FF00FF"/>
                      </a:solidFill>
                      <a:rou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pPr algn="l" eaLnBrk="0" hangingPunct="0"/>
                      <a:endParaRPr lang="zh-CN" altLang="en-US" sz="100">
                        <a:latin typeface="Arial" panose="020B0604020202020204" pitchFamily="34" charset="0"/>
                      </a:endParaRPr>
                    </a:p>
                  </p:txBody>
                </p:sp>
              </p:grpSp>
              <p:sp>
                <p:nvSpPr>
                  <p:cNvPr id="131168" name="直接连接符 593957"/>
                  <p:cNvSpPr>
                    <a:spLocks noChangeShapeType="1"/>
                  </p:cNvSpPr>
                  <p:nvPr/>
                </p:nvSpPr>
                <p:spPr bwMode="auto">
                  <a:xfrm rot="10800000">
                    <a:off x="45" y="226"/>
                    <a:ext cx="181" cy="0"/>
                  </a:xfrm>
                  <a:prstGeom prst="line">
                    <a:avLst/>
                  </a:prstGeom>
                  <a:noFill/>
                  <a:ln w="28575">
                    <a:solidFill>
                      <a:srgbClr val="0033CC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pPr algn="l" eaLnBrk="0" hangingPunct="0"/>
                    <a:endParaRPr lang="zh-CN" altLang="en-US" sz="10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131169" name="直接连接符 593958"/>
                  <p:cNvSpPr>
                    <a:spLocks noChangeShapeType="1"/>
                  </p:cNvSpPr>
                  <p:nvPr/>
                </p:nvSpPr>
                <p:spPr bwMode="auto">
                  <a:xfrm rot="10800000">
                    <a:off x="725" y="226"/>
                    <a:ext cx="181" cy="0"/>
                  </a:xfrm>
                  <a:prstGeom prst="line">
                    <a:avLst/>
                  </a:prstGeom>
                  <a:noFill/>
                  <a:ln w="28575">
                    <a:solidFill>
                      <a:srgbClr val="0033CC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pPr algn="l" eaLnBrk="0" hangingPunct="0"/>
                    <a:endParaRPr lang="zh-CN" altLang="en-US" sz="100">
                      <a:latin typeface="Arial" panose="020B0604020202020204" pitchFamily="34" charset="0"/>
                    </a:endParaRPr>
                  </a:p>
                </p:txBody>
              </p:sp>
              <p:grpSp>
                <p:nvGrpSpPr>
                  <p:cNvPr id="131170" name="组合 593959"/>
                  <p:cNvGrpSpPr/>
                  <p:nvPr/>
                </p:nvGrpSpPr>
                <p:grpSpPr bwMode="auto">
                  <a:xfrm rot="10800000">
                    <a:off x="0" y="363"/>
                    <a:ext cx="181" cy="182"/>
                    <a:chOff x="0" y="0"/>
                    <a:chExt cx="635" cy="590"/>
                  </a:xfrm>
                </p:grpSpPr>
                <p:sp>
                  <p:nvSpPr>
                    <p:cNvPr id="131171" name="直接连接符 593960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0" y="289"/>
                      <a:ext cx="635" cy="0"/>
                    </a:xfrm>
                    <a:prstGeom prst="line">
                      <a:avLst/>
                    </a:prstGeom>
                    <a:noFill/>
                    <a:ln w="28575">
                      <a:solidFill>
                        <a:srgbClr val="FF00FF"/>
                      </a:solidFill>
                      <a:rou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pPr algn="l" eaLnBrk="0" hangingPunct="0"/>
                      <a:endParaRPr lang="zh-CN" altLang="en-US" sz="100">
                        <a:latin typeface="Arial" panose="020B0604020202020204" pitchFamily="34" charset="0"/>
                      </a:endParaRPr>
                    </a:p>
                  </p:txBody>
                </p:sp>
                <p:sp>
                  <p:nvSpPr>
                    <p:cNvPr id="131172" name="直接连接符 593961"/>
                    <p:cNvSpPr>
                      <a:spLocks noChangeShapeType="1"/>
                    </p:cNvSpPr>
                    <p:nvPr/>
                  </p:nvSpPr>
                  <p:spPr bwMode="auto">
                    <a:xfrm flipH="1">
                      <a:off x="317" y="0"/>
                      <a:ext cx="1" cy="590"/>
                    </a:xfrm>
                    <a:prstGeom prst="line">
                      <a:avLst/>
                    </a:prstGeom>
                    <a:noFill/>
                    <a:ln w="28575">
                      <a:solidFill>
                        <a:srgbClr val="FF00FF"/>
                      </a:solidFill>
                      <a:rou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pPr algn="l" eaLnBrk="0" hangingPunct="0"/>
                      <a:endParaRPr lang="zh-CN" altLang="en-US" sz="100">
                        <a:latin typeface="Arial" panose="020B0604020202020204" pitchFamily="34" charset="0"/>
                      </a:endParaRPr>
                    </a:p>
                  </p:txBody>
                </p:sp>
              </p:grpSp>
            </p:grpSp>
          </p:grpSp>
          <p:sp>
            <p:nvSpPr>
              <p:cNvPr id="131145" name="直接连接符 593962"/>
              <p:cNvSpPr>
                <a:spLocks noChangeShapeType="1"/>
              </p:cNvSpPr>
              <p:nvPr/>
            </p:nvSpPr>
            <p:spPr bwMode="auto">
              <a:xfrm>
                <a:off x="1404" y="249"/>
                <a:ext cx="181" cy="0"/>
              </a:xfrm>
              <a:prstGeom prst="line">
                <a:avLst/>
              </a:prstGeom>
              <a:noFill/>
              <a:ln w="28575">
                <a:solidFill>
                  <a:srgbClr val="0033CC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algn="l" eaLnBrk="0" hangingPunct="0"/>
                <a:endParaRPr lang="zh-CN" altLang="en-US" sz="100">
                  <a:latin typeface="Arial" panose="020B0604020202020204" pitchFamily="34" charset="0"/>
                </a:endParaRPr>
              </a:p>
            </p:txBody>
          </p:sp>
          <p:grpSp>
            <p:nvGrpSpPr>
              <p:cNvPr id="131146" name="组合 593963"/>
              <p:cNvGrpSpPr/>
              <p:nvPr/>
            </p:nvGrpSpPr>
            <p:grpSpPr bwMode="auto">
              <a:xfrm>
                <a:off x="2312" y="635"/>
                <a:ext cx="181" cy="182"/>
                <a:chOff x="0" y="0"/>
                <a:chExt cx="635" cy="590"/>
              </a:xfrm>
            </p:grpSpPr>
            <p:sp>
              <p:nvSpPr>
                <p:cNvPr id="131160" name="直接连接符 593964"/>
                <p:cNvSpPr>
                  <a:spLocks noChangeShapeType="1"/>
                </p:cNvSpPr>
                <p:nvPr/>
              </p:nvSpPr>
              <p:spPr bwMode="auto">
                <a:xfrm>
                  <a:off x="0" y="289"/>
                  <a:ext cx="635" cy="0"/>
                </a:xfrm>
                <a:prstGeom prst="line">
                  <a:avLst/>
                </a:prstGeom>
                <a:noFill/>
                <a:ln w="28575">
                  <a:solidFill>
                    <a:srgbClr val="FF00FF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algn="l" eaLnBrk="0" hangingPunct="0"/>
                  <a:endParaRPr lang="zh-CN" altLang="en-US" sz="10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31161" name="直接连接符 593965"/>
                <p:cNvSpPr>
                  <a:spLocks noChangeShapeType="1"/>
                </p:cNvSpPr>
                <p:nvPr/>
              </p:nvSpPr>
              <p:spPr bwMode="auto">
                <a:xfrm flipH="1">
                  <a:off x="317" y="0"/>
                  <a:ext cx="1" cy="590"/>
                </a:xfrm>
                <a:prstGeom prst="line">
                  <a:avLst/>
                </a:prstGeom>
                <a:noFill/>
                <a:ln w="28575">
                  <a:solidFill>
                    <a:srgbClr val="FF00FF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algn="l" eaLnBrk="0" hangingPunct="0"/>
                  <a:endParaRPr lang="zh-CN" altLang="en-US" sz="100">
                    <a:latin typeface="Arial" panose="020B0604020202020204" pitchFamily="34" charset="0"/>
                  </a:endParaRPr>
                </a:p>
              </p:txBody>
            </p:sp>
          </p:grpSp>
          <p:sp>
            <p:nvSpPr>
              <p:cNvPr id="131147" name="直接连接符 593966"/>
              <p:cNvSpPr>
                <a:spLocks noChangeShapeType="1"/>
              </p:cNvSpPr>
              <p:nvPr/>
            </p:nvSpPr>
            <p:spPr bwMode="auto">
              <a:xfrm>
                <a:off x="951" y="64"/>
                <a:ext cx="181" cy="0"/>
              </a:xfrm>
              <a:prstGeom prst="line">
                <a:avLst/>
              </a:prstGeom>
              <a:noFill/>
              <a:ln w="28575">
                <a:solidFill>
                  <a:srgbClr val="0033CC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algn="l" eaLnBrk="0" hangingPunct="0"/>
                <a:endParaRPr lang="zh-CN" altLang="en-US" sz="100">
                  <a:latin typeface="Arial" panose="020B0604020202020204" pitchFamily="34" charset="0"/>
                </a:endParaRPr>
              </a:p>
            </p:txBody>
          </p:sp>
          <p:sp>
            <p:nvSpPr>
              <p:cNvPr id="131148" name="直接连接符 593967"/>
              <p:cNvSpPr>
                <a:spLocks noChangeShapeType="1"/>
              </p:cNvSpPr>
              <p:nvPr/>
            </p:nvSpPr>
            <p:spPr bwMode="auto">
              <a:xfrm>
                <a:off x="1540" y="46"/>
                <a:ext cx="181" cy="0"/>
              </a:xfrm>
              <a:prstGeom prst="line">
                <a:avLst/>
              </a:prstGeom>
              <a:noFill/>
              <a:ln w="28575">
                <a:solidFill>
                  <a:srgbClr val="0033CC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algn="l" eaLnBrk="0" hangingPunct="0"/>
                <a:endParaRPr lang="zh-CN" altLang="en-US" sz="100">
                  <a:latin typeface="Arial" panose="020B0604020202020204" pitchFamily="34" charset="0"/>
                </a:endParaRPr>
              </a:p>
            </p:txBody>
          </p:sp>
          <p:sp>
            <p:nvSpPr>
              <p:cNvPr id="131149" name="直接连接符 593968"/>
              <p:cNvSpPr>
                <a:spLocks noChangeShapeType="1"/>
              </p:cNvSpPr>
              <p:nvPr/>
            </p:nvSpPr>
            <p:spPr bwMode="auto">
              <a:xfrm>
                <a:off x="1994" y="46"/>
                <a:ext cx="181" cy="0"/>
              </a:xfrm>
              <a:prstGeom prst="line">
                <a:avLst/>
              </a:prstGeom>
              <a:noFill/>
              <a:ln w="28575">
                <a:solidFill>
                  <a:srgbClr val="0033CC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algn="l" eaLnBrk="0" hangingPunct="0"/>
                <a:endParaRPr lang="zh-CN" altLang="en-US" sz="100">
                  <a:latin typeface="Arial" panose="020B0604020202020204" pitchFamily="34" charset="0"/>
                </a:endParaRPr>
              </a:p>
            </p:txBody>
          </p:sp>
          <p:sp>
            <p:nvSpPr>
              <p:cNvPr id="131150" name="直接连接符 593969"/>
              <p:cNvSpPr>
                <a:spLocks noChangeShapeType="1"/>
              </p:cNvSpPr>
              <p:nvPr/>
            </p:nvSpPr>
            <p:spPr bwMode="auto">
              <a:xfrm>
                <a:off x="1949" y="318"/>
                <a:ext cx="181" cy="0"/>
              </a:xfrm>
              <a:prstGeom prst="line">
                <a:avLst/>
              </a:prstGeom>
              <a:noFill/>
              <a:ln w="28575">
                <a:solidFill>
                  <a:srgbClr val="0033CC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algn="l" eaLnBrk="0" hangingPunct="0"/>
                <a:endParaRPr lang="zh-CN" altLang="en-US" sz="100">
                  <a:latin typeface="Arial" panose="020B0604020202020204" pitchFamily="34" charset="0"/>
                </a:endParaRPr>
              </a:p>
            </p:txBody>
          </p:sp>
          <p:sp>
            <p:nvSpPr>
              <p:cNvPr id="131151" name="直接连接符 593970"/>
              <p:cNvSpPr>
                <a:spLocks noChangeShapeType="1"/>
              </p:cNvSpPr>
              <p:nvPr/>
            </p:nvSpPr>
            <p:spPr bwMode="auto">
              <a:xfrm>
                <a:off x="2221" y="136"/>
                <a:ext cx="181" cy="0"/>
              </a:xfrm>
              <a:prstGeom prst="line">
                <a:avLst/>
              </a:prstGeom>
              <a:noFill/>
              <a:ln w="28575">
                <a:solidFill>
                  <a:srgbClr val="0033CC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algn="l" eaLnBrk="0" hangingPunct="0"/>
                <a:endParaRPr lang="zh-CN" altLang="en-US" sz="100">
                  <a:latin typeface="Arial" panose="020B0604020202020204" pitchFamily="34" charset="0"/>
                </a:endParaRPr>
              </a:p>
            </p:txBody>
          </p:sp>
          <p:sp>
            <p:nvSpPr>
              <p:cNvPr id="131152" name="直接连接符 593971"/>
              <p:cNvSpPr>
                <a:spLocks noChangeShapeType="1"/>
              </p:cNvSpPr>
              <p:nvPr/>
            </p:nvSpPr>
            <p:spPr bwMode="auto">
              <a:xfrm>
                <a:off x="497" y="0"/>
                <a:ext cx="181" cy="0"/>
              </a:xfrm>
              <a:prstGeom prst="line">
                <a:avLst/>
              </a:prstGeom>
              <a:noFill/>
              <a:ln w="28575">
                <a:solidFill>
                  <a:srgbClr val="0033CC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algn="l" eaLnBrk="0" hangingPunct="0"/>
                <a:endParaRPr lang="zh-CN" altLang="en-US" sz="100">
                  <a:latin typeface="Arial" panose="020B0604020202020204" pitchFamily="34" charset="0"/>
                </a:endParaRPr>
              </a:p>
            </p:txBody>
          </p:sp>
          <p:grpSp>
            <p:nvGrpSpPr>
              <p:cNvPr id="131153" name="组合 593972"/>
              <p:cNvGrpSpPr/>
              <p:nvPr/>
            </p:nvGrpSpPr>
            <p:grpSpPr bwMode="auto">
              <a:xfrm>
                <a:off x="2675" y="227"/>
                <a:ext cx="181" cy="182"/>
                <a:chOff x="0" y="0"/>
                <a:chExt cx="635" cy="590"/>
              </a:xfrm>
            </p:grpSpPr>
            <p:sp>
              <p:nvSpPr>
                <p:cNvPr id="131158" name="直接连接符 593973"/>
                <p:cNvSpPr>
                  <a:spLocks noChangeShapeType="1"/>
                </p:cNvSpPr>
                <p:nvPr/>
              </p:nvSpPr>
              <p:spPr bwMode="auto">
                <a:xfrm>
                  <a:off x="0" y="289"/>
                  <a:ext cx="635" cy="0"/>
                </a:xfrm>
                <a:prstGeom prst="line">
                  <a:avLst/>
                </a:prstGeom>
                <a:noFill/>
                <a:ln w="28575">
                  <a:solidFill>
                    <a:srgbClr val="FF00FF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algn="l" eaLnBrk="0" hangingPunct="0"/>
                  <a:endParaRPr lang="zh-CN" altLang="en-US" sz="10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31159" name="直接连接符 593974"/>
                <p:cNvSpPr>
                  <a:spLocks noChangeShapeType="1"/>
                </p:cNvSpPr>
                <p:nvPr/>
              </p:nvSpPr>
              <p:spPr bwMode="auto">
                <a:xfrm flipH="1">
                  <a:off x="317" y="0"/>
                  <a:ext cx="1" cy="590"/>
                </a:xfrm>
                <a:prstGeom prst="line">
                  <a:avLst/>
                </a:prstGeom>
                <a:noFill/>
                <a:ln w="28575">
                  <a:solidFill>
                    <a:srgbClr val="FF00FF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algn="l" eaLnBrk="0" hangingPunct="0"/>
                  <a:endParaRPr lang="zh-CN" altLang="en-US" sz="100">
                    <a:latin typeface="Arial" panose="020B0604020202020204" pitchFamily="34" charset="0"/>
                  </a:endParaRPr>
                </a:p>
              </p:txBody>
            </p:sp>
          </p:grpSp>
          <p:grpSp>
            <p:nvGrpSpPr>
              <p:cNvPr id="131154" name="组合 593975"/>
              <p:cNvGrpSpPr/>
              <p:nvPr/>
            </p:nvGrpSpPr>
            <p:grpSpPr bwMode="auto">
              <a:xfrm>
                <a:off x="2493" y="454"/>
                <a:ext cx="181" cy="182"/>
                <a:chOff x="0" y="0"/>
                <a:chExt cx="635" cy="590"/>
              </a:xfrm>
            </p:grpSpPr>
            <p:sp>
              <p:nvSpPr>
                <p:cNvPr id="131156" name="直接连接符 593976"/>
                <p:cNvSpPr>
                  <a:spLocks noChangeShapeType="1"/>
                </p:cNvSpPr>
                <p:nvPr/>
              </p:nvSpPr>
              <p:spPr bwMode="auto">
                <a:xfrm>
                  <a:off x="0" y="289"/>
                  <a:ext cx="635" cy="0"/>
                </a:xfrm>
                <a:prstGeom prst="line">
                  <a:avLst/>
                </a:prstGeom>
                <a:noFill/>
                <a:ln w="28575">
                  <a:solidFill>
                    <a:srgbClr val="FF00FF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algn="l" eaLnBrk="0" hangingPunct="0"/>
                  <a:endParaRPr lang="zh-CN" altLang="en-US" sz="10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31157" name="直接连接符 593977"/>
                <p:cNvSpPr>
                  <a:spLocks noChangeShapeType="1"/>
                </p:cNvSpPr>
                <p:nvPr/>
              </p:nvSpPr>
              <p:spPr bwMode="auto">
                <a:xfrm flipH="1">
                  <a:off x="317" y="0"/>
                  <a:ext cx="1" cy="590"/>
                </a:xfrm>
                <a:prstGeom prst="line">
                  <a:avLst/>
                </a:prstGeom>
                <a:noFill/>
                <a:ln w="28575">
                  <a:solidFill>
                    <a:srgbClr val="FF00FF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algn="l" eaLnBrk="0" hangingPunct="0"/>
                  <a:endParaRPr lang="zh-CN" altLang="en-US" sz="100">
                    <a:latin typeface="Arial" panose="020B0604020202020204" pitchFamily="34" charset="0"/>
                  </a:endParaRPr>
                </a:p>
              </p:txBody>
            </p:sp>
          </p:grpSp>
          <p:sp>
            <p:nvSpPr>
              <p:cNvPr id="131155" name="直接连接符 593978"/>
              <p:cNvSpPr>
                <a:spLocks noChangeShapeType="1"/>
              </p:cNvSpPr>
              <p:nvPr/>
            </p:nvSpPr>
            <p:spPr bwMode="auto">
              <a:xfrm>
                <a:off x="1949" y="635"/>
                <a:ext cx="181" cy="0"/>
              </a:xfrm>
              <a:prstGeom prst="line">
                <a:avLst/>
              </a:prstGeom>
              <a:noFill/>
              <a:ln w="28575">
                <a:solidFill>
                  <a:srgbClr val="0033CC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algn="l" eaLnBrk="0" hangingPunct="0"/>
                <a:endParaRPr lang="zh-CN" altLang="en-US" sz="100">
                  <a:latin typeface="Arial" panose="020B0604020202020204" pitchFamily="34" charset="0"/>
                </a:endParaRPr>
              </a:p>
            </p:txBody>
          </p:sp>
        </p:grpSp>
      </p:grpSp>
      <p:grpSp>
        <p:nvGrpSpPr>
          <p:cNvPr id="593980" name="组合 593979"/>
          <p:cNvGrpSpPr/>
          <p:nvPr/>
        </p:nvGrpSpPr>
        <p:grpSpPr bwMode="auto">
          <a:xfrm>
            <a:off x="2898071" y="3969544"/>
            <a:ext cx="3294460" cy="1188244"/>
            <a:chOff x="0" y="0"/>
            <a:chExt cx="2767" cy="998"/>
          </a:xfrm>
        </p:grpSpPr>
        <p:grpSp>
          <p:nvGrpSpPr>
            <p:cNvPr id="131080" name="组合 593980"/>
            <p:cNvGrpSpPr/>
            <p:nvPr/>
          </p:nvGrpSpPr>
          <p:grpSpPr bwMode="auto">
            <a:xfrm>
              <a:off x="1043" y="317"/>
              <a:ext cx="181" cy="182"/>
              <a:chOff x="0" y="0"/>
              <a:chExt cx="635" cy="590"/>
            </a:xfrm>
          </p:grpSpPr>
          <p:sp>
            <p:nvSpPr>
              <p:cNvPr id="131138" name="直接连接符 593981"/>
              <p:cNvSpPr>
                <a:spLocks noChangeShapeType="1"/>
              </p:cNvSpPr>
              <p:nvPr/>
            </p:nvSpPr>
            <p:spPr bwMode="auto">
              <a:xfrm>
                <a:off x="0" y="289"/>
                <a:ext cx="635" cy="0"/>
              </a:xfrm>
              <a:prstGeom prst="line">
                <a:avLst/>
              </a:prstGeom>
              <a:noFill/>
              <a:ln w="28575">
                <a:solidFill>
                  <a:srgbClr val="FF00FF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algn="l" eaLnBrk="0" hangingPunct="0"/>
                <a:endParaRPr lang="zh-CN" altLang="en-US" sz="100">
                  <a:latin typeface="Arial" panose="020B0604020202020204" pitchFamily="34" charset="0"/>
                </a:endParaRPr>
              </a:p>
            </p:txBody>
          </p:sp>
          <p:sp>
            <p:nvSpPr>
              <p:cNvPr id="131139" name="直接连接符 593982"/>
              <p:cNvSpPr>
                <a:spLocks noChangeShapeType="1"/>
              </p:cNvSpPr>
              <p:nvPr/>
            </p:nvSpPr>
            <p:spPr bwMode="auto">
              <a:xfrm flipH="1">
                <a:off x="317" y="0"/>
                <a:ext cx="1" cy="590"/>
              </a:xfrm>
              <a:prstGeom prst="line">
                <a:avLst/>
              </a:prstGeom>
              <a:noFill/>
              <a:ln w="28575">
                <a:solidFill>
                  <a:srgbClr val="FF00FF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algn="l" eaLnBrk="0" hangingPunct="0"/>
                <a:endParaRPr lang="zh-CN" altLang="en-US" sz="100"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131081" name="直接连接符 593983"/>
            <p:cNvSpPr>
              <a:spLocks noChangeShapeType="1"/>
            </p:cNvSpPr>
            <p:nvPr/>
          </p:nvSpPr>
          <p:spPr bwMode="auto">
            <a:xfrm>
              <a:off x="0" y="998"/>
              <a:ext cx="181" cy="0"/>
            </a:xfrm>
            <a:prstGeom prst="line">
              <a:avLst/>
            </a:prstGeom>
            <a:noFill/>
            <a:ln w="28575">
              <a:solidFill>
                <a:srgbClr val="0033CC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algn="l" eaLnBrk="0" hangingPunct="0"/>
              <a:endParaRPr lang="zh-CN" altLang="en-US" sz="100">
                <a:latin typeface="Arial" panose="020B0604020202020204" pitchFamily="34" charset="0"/>
              </a:endParaRPr>
            </a:p>
          </p:txBody>
        </p:sp>
        <p:sp>
          <p:nvSpPr>
            <p:cNvPr id="131082" name="直接连接符 593984"/>
            <p:cNvSpPr>
              <a:spLocks noChangeShapeType="1"/>
            </p:cNvSpPr>
            <p:nvPr/>
          </p:nvSpPr>
          <p:spPr bwMode="auto">
            <a:xfrm>
              <a:off x="726" y="998"/>
              <a:ext cx="181" cy="0"/>
            </a:xfrm>
            <a:prstGeom prst="line">
              <a:avLst/>
            </a:prstGeom>
            <a:noFill/>
            <a:ln w="28575">
              <a:solidFill>
                <a:srgbClr val="0033CC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algn="l" eaLnBrk="0" hangingPunct="0"/>
              <a:endParaRPr lang="zh-CN" altLang="en-US" sz="100">
                <a:latin typeface="Arial" panose="020B0604020202020204" pitchFamily="34" charset="0"/>
              </a:endParaRPr>
            </a:p>
          </p:txBody>
        </p:sp>
        <p:grpSp>
          <p:nvGrpSpPr>
            <p:cNvPr id="131083" name="组合 593985"/>
            <p:cNvGrpSpPr/>
            <p:nvPr/>
          </p:nvGrpSpPr>
          <p:grpSpPr bwMode="auto">
            <a:xfrm>
              <a:off x="137" y="317"/>
              <a:ext cx="181" cy="182"/>
              <a:chOff x="0" y="0"/>
              <a:chExt cx="635" cy="590"/>
            </a:xfrm>
          </p:grpSpPr>
          <p:sp>
            <p:nvSpPr>
              <p:cNvPr id="131136" name="直接连接符 593986"/>
              <p:cNvSpPr>
                <a:spLocks noChangeShapeType="1"/>
              </p:cNvSpPr>
              <p:nvPr/>
            </p:nvSpPr>
            <p:spPr bwMode="auto">
              <a:xfrm>
                <a:off x="0" y="289"/>
                <a:ext cx="635" cy="0"/>
              </a:xfrm>
              <a:prstGeom prst="line">
                <a:avLst/>
              </a:prstGeom>
              <a:noFill/>
              <a:ln w="28575">
                <a:solidFill>
                  <a:srgbClr val="FF00FF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algn="l" eaLnBrk="0" hangingPunct="0"/>
                <a:endParaRPr lang="zh-CN" altLang="en-US" sz="100">
                  <a:latin typeface="Arial" panose="020B0604020202020204" pitchFamily="34" charset="0"/>
                </a:endParaRPr>
              </a:p>
            </p:txBody>
          </p:sp>
          <p:sp>
            <p:nvSpPr>
              <p:cNvPr id="131137" name="直接连接符 593987"/>
              <p:cNvSpPr>
                <a:spLocks noChangeShapeType="1"/>
              </p:cNvSpPr>
              <p:nvPr/>
            </p:nvSpPr>
            <p:spPr bwMode="auto">
              <a:xfrm flipH="1">
                <a:off x="317" y="0"/>
                <a:ext cx="1" cy="590"/>
              </a:xfrm>
              <a:prstGeom prst="line">
                <a:avLst/>
              </a:prstGeom>
              <a:noFill/>
              <a:ln w="28575">
                <a:solidFill>
                  <a:srgbClr val="FF00FF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algn="l" eaLnBrk="0" hangingPunct="0"/>
                <a:endParaRPr lang="zh-CN" altLang="en-US" sz="100"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131084" name="组合 593988"/>
            <p:cNvGrpSpPr/>
            <p:nvPr/>
          </p:nvGrpSpPr>
          <p:grpSpPr bwMode="auto">
            <a:xfrm>
              <a:off x="272" y="0"/>
              <a:ext cx="181" cy="182"/>
              <a:chOff x="0" y="0"/>
              <a:chExt cx="635" cy="590"/>
            </a:xfrm>
          </p:grpSpPr>
          <p:sp>
            <p:nvSpPr>
              <p:cNvPr id="131134" name="直接连接符 593989"/>
              <p:cNvSpPr>
                <a:spLocks noChangeShapeType="1"/>
              </p:cNvSpPr>
              <p:nvPr/>
            </p:nvSpPr>
            <p:spPr bwMode="auto">
              <a:xfrm>
                <a:off x="0" y="289"/>
                <a:ext cx="635" cy="0"/>
              </a:xfrm>
              <a:prstGeom prst="line">
                <a:avLst/>
              </a:prstGeom>
              <a:noFill/>
              <a:ln w="28575">
                <a:solidFill>
                  <a:srgbClr val="FF00FF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algn="l" eaLnBrk="0" hangingPunct="0"/>
                <a:endParaRPr lang="zh-CN" altLang="en-US" sz="100">
                  <a:latin typeface="Arial" panose="020B0604020202020204" pitchFamily="34" charset="0"/>
                </a:endParaRPr>
              </a:p>
            </p:txBody>
          </p:sp>
          <p:sp>
            <p:nvSpPr>
              <p:cNvPr id="131135" name="直接连接符 593990"/>
              <p:cNvSpPr>
                <a:spLocks noChangeShapeType="1"/>
              </p:cNvSpPr>
              <p:nvPr/>
            </p:nvSpPr>
            <p:spPr bwMode="auto">
              <a:xfrm flipH="1">
                <a:off x="317" y="0"/>
                <a:ext cx="1" cy="590"/>
              </a:xfrm>
              <a:prstGeom prst="line">
                <a:avLst/>
              </a:prstGeom>
              <a:noFill/>
              <a:ln w="28575">
                <a:solidFill>
                  <a:srgbClr val="FF00FF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algn="l" eaLnBrk="0" hangingPunct="0"/>
                <a:endParaRPr lang="zh-CN" altLang="en-US" sz="100"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131085" name="组合 593991"/>
            <p:cNvGrpSpPr/>
            <p:nvPr/>
          </p:nvGrpSpPr>
          <p:grpSpPr bwMode="auto">
            <a:xfrm>
              <a:off x="46" y="635"/>
              <a:ext cx="181" cy="182"/>
              <a:chOff x="0" y="0"/>
              <a:chExt cx="635" cy="590"/>
            </a:xfrm>
          </p:grpSpPr>
          <p:sp>
            <p:nvSpPr>
              <p:cNvPr id="131132" name="直接连接符 593992"/>
              <p:cNvSpPr>
                <a:spLocks noChangeShapeType="1"/>
              </p:cNvSpPr>
              <p:nvPr/>
            </p:nvSpPr>
            <p:spPr bwMode="auto">
              <a:xfrm>
                <a:off x="0" y="289"/>
                <a:ext cx="635" cy="0"/>
              </a:xfrm>
              <a:prstGeom prst="line">
                <a:avLst/>
              </a:prstGeom>
              <a:noFill/>
              <a:ln w="28575">
                <a:solidFill>
                  <a:srgbClr val="FF00FF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algn="l" eaLnBrk="0" hangingPunct="0"/>
                <a:endParaRPr lang="zh-CN" altLang="en-US" sz="100">
                  <a:latin typeface="Arial" panose="020B0604020202020204" pitchFamily="34" charset="0"/>
                </a:endParaRPr>
              </a:p>
            </p:txBody>
          </p:sp>
          <p:sp>
            <p:nvSpPr>
              <p:cNvPr id="131133" name="直接连接符 593993"/>
              <p:cNvSpPr>
                <a:spLocks noChangeShapeType="1"/>
              </p:cNvSpPr>
              <p:nvPr/>
            </p:nvSpPr>
            <p:spPr bwMode="auto">
              <a:xfrm flipH="1">
                <a:off x="317" y="0"/>
                <a:ext cx="1" cy="590"/>
              </a:xfrm>
              <a:prstGeom prst="line">
                <a:avLst/>
              </a:prstGeom>
              <a:noFill/>
              <a:ln w="28575">
                <a:solidFill>
                  <a:srgbClr val="FF00FF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algn="l" eaLnBrk="0" hangingPunct="0"/>
                <a:endParaRPr lang="zh-CN" altLang="en-US" sz="100"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131086" name="组合 593994"/>
            <p:cNvGrpSpPr/>
            <p:nvPr/>
          </p:nvGrpSpPr>
          <p:grpSpPr bwMode="auto">
            <a:xfrm>
              <a:off x="1452" y="317"/>
              <a:ext cx="181" cy="182"/>
              <a:chOff x="0" y="0"/>
              <a:chExt cx="635" cy="590"/>
            </a:xfrm>
          </p:grpSpPr>
          <p:sp>
            <p:nvSpPr>
              <p:cNvPr id="131130" name="直接连接符 593995"/>
              <p:cNvSpPr>
                <a:spLocks noChangeShapeType="1"/>
              </p:cNvSpPr>
              <p:nvPr/>
            </p:nvSpPr>
            <p:spPr bwMode="auto">
              <a:xfrm>
                <a:off x="0" y="289"/>
                <a:ext cx="635" cy="0"/>
              </a:xfrm>
              <a:prstGeom prst="line">
                <a:avLst/>
              </a:prstGeom>
              <a:noFill/>
              <a:ln w="28575">
                <a:solidFill>
                  <a:srgbClr val="FF00FF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algn="l" eaLnBrk="0" hangingPunct="0"/>
                <a:endParaRPr lang="zh-CN" altLang="en-US" sz="100">
                  <a:latin typeface="Arial" panose="020B0604020202020204" pitchFamily="34" charset="0"/>
                </a:endParaRPr>
              </a:p>
            </p:txBody>
          </p:sp>
          <p:sp>
            <p:nvSpPr>
              <p:cNvPr id="131131" name="直接连接符 593996"/>
              <p:cNvSpPr>
                <a:spLocks noChangeShapeType="1"/>
              </p:cNvSpPr>
              <p:nvPr/>
            </p:nvSpPr>
            <p:spPr bwMode="auto">
              <a:xfrm flipH="1">
                <a:off x="317" y="0"/>
                <a:ext cx="1" cy="590"/>
              </a:xfrm>
              <a:prstGeom prst="line">
                <a:avLst/>
              </a:prstGeom>
              <a:noFill/>
              <a:ln w="28575">
                <a:solidFill>
                  <a:srgbClr val="FF00FF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algn="l" eaLnBrk="0" hangingPunct="0"/>
                <a:endParaRPr lang="zh-CN" altLang="en-US" sz="100"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131087" name="直接连接符 593997"/>
            <p:cNvSpPr>
              <a:spLocks noChangeShapeType="1"/>
            </p:cNvSpPr>
            <p:nvPr/>
          </p:nvSpPr>
          <p:spPr bwMode="auto">
            <a:xfrm>
              <a:off x="363" y="998"/>
              <a:ext cx="181" cy="0"/>
            </a:xfrm>
            <a:prstGeom prst="line">
              <a:avLst/>
            </a:prstGeom>
            <a:noFill/>
            <a:ln w="28575">
              <a:solidFill>
                <a:srgbClr val="0033CC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algn="l" eaLnBrk="0" hangingPunct="0"/>
              <a:endParaRPr lang="zh-CN" altLang="en-US" sz="100">
                <a:latin typeface="Arial" panose="020B0604020202020204" pitchFamily="34" charset="0"/>
              </a:endParaRPr>
            </a:p>
          </p:txBody>
        </p:sp>
        <p:sp>
          <p:nvSpPr>
            <p:cNvPr id="131088" name="直接连接符 593998"/>
            <p:cNvSpPr>
              <a:spLocks noChangeShapeType="1"/>
            </p:cNvSpPr>
            <p:nvPr/>
          </p:nvSpPr>
          <p:spPr bwMode="auto">
            <a:xfrm>
              <a:off x="1497" y="998"/>
              <a:ext cx="181" cy="0"/>
            </a:xfrm>
            <a:prstGeom prst="line">
              <a:avLst/>
            </a:prstGeom>
            <a:noFill/>
            <a:ln w="28575">
              <a:solidFill>
                <a:srgbClr val="0033CC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algn="l" eaLnBrk="0" hangingPunct="0"/>
              <a:endParaRPr lang="zh-CN" altLang="en-US" sz="100">
                <a:latin typeface="Arial" panose="020B0604020202020204" pitchFamily="34" charset="0"/>
              </a:endParaRPr>
            </a:p>
          </p:txBody>
        </p:sp>
        <p:grpSp>
          <p:nvGrpSpPr>
            <p:cNvPr id="131089" name="组合 593999"/>
            <p:cNvGrpSpPr/>
            <p:nvPr/>
          </p:nvGrpSpPr>
          <p:grpSpPr bwMode="auto">
            <a:xfrm>
              <a:off x="590" y="317"/>
              <a:ext cx="181" cy="182"/>
              <a:chOff x="0" y="0"/>
              <a:chExt cx="635" cy="590"/>
            </a:xfrm>
          </p:grpSpPr>
          <p:sp>
            <p:nvSpPr>
              <p:cNvPr id="131128" name="直接连接符 594000"/>
              <p:cNvSpPr>
                <a:spLocks noChangeShapeType="1"/>
              </p:cNvSpPr>
              <p:nvPr/>
            </p:nvSpPr>
            <p:spPr bwMode="auto">
              <a:xfrm>
                <a:off x="0" y="289"/>
                <a:ext cx="635" cy="0"/>
              </a:xfrm>
              <a:prstGeom prst="line">
                <a:avLst/>
              </a:prstGeom>
              <a:noFill/>
              <a:ln w="28575">
                <a:solidFill>
                  <a:srgbClr val="FF00FF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algn="l" eaLnBrk="0" hangingPunct="0"/>
                <a:endParaRPr lang="zh-CN" altLang="en-US" sz="100">
                  <a:latin typeface="Arial" panose="020B0604020202020204" pitchFamily="34" charset="0"/>
                </a:endParaRPr>
              </a:p>
            </p:txBody>
          </p:sp>
          <p:sp>
            <p:nvSpPr>
              <p:cNvPr id="131129" name="直接连接符 594001"/>
              <p:cNvSpPr>
                <a:spLocks noChangeShapeType="1"/>
              </p:cNvSpPr>
              <p:nvPr/>
            </p:nvSpPr>
            <p:spPr bwMode="auto">
              <a:xfrm flipH="1">
                <a:off x="317" y="0"/>
                <a:ext cx="1" cy="590"/>
              </a:xfrm>
              <a:prstGeom prst="line">
                <a:avLst/>
              </a:prstGeom>
              <a:noFill/>
              <a:ln w="28575">
                <a:solidFill>
                  <a:srgbClr val="FF00FF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algn="l" eaLnBrk="0" hangingPunct="0"/>
                <a:endParaRPr lang="zh-CN" altLang="en-US" sz="100"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131090" name="组合 594002"/>
            <p:cNvGrpSpPr/>
            <p:nvPr/>
          </p:nvGrpSpPr>
          <p:grpSpPr bwMode="auto">
            <a:xfrm>
              <a:off x="681" y="0"/>
              <a:ext cx="181" cy="182"/>
              <a:chOff x="0" y="0"/>
              <a:chExt cx="635" cy="590"/>
            </a:xfrm>
          </p:grpSpPr>
          <p:sp>
            <p:nvSpPr>
              <p:cNvPr id="131126" name="直接连接符 594003"/>
              <p:cNvSpPr>
                <a:spLocks noChangeShapeType="1"/>
              </p:cNvSpPr>
              <p:nvPr/>
            </p:nvSpPr>
            <p:spPr bwMode="auto">
              <a:xfrm>
                <a:off x="0" y="289"/>
                <a:ext cx="635" cy="0"/>
              </a:xfrm>
              <a:prstGeom prst="line">
                <a:avLst/>
              </a:prstGeom>
              <a:noFill/>
              <a:ln w="28575">
                <a:solidFill>
                  <a:srgbClr val="FF00FF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algn="l" eaLnBrk="0" hangingPunct="0"/>
                <a:endParaRPr lang="zh-CN" altLang="en-US" sz="100">
                  <a:latin typeface="Arial" panose="020B0604020202020204" pitchFamily="34" charset="0"/>
                </a:endParaRPr>
              </a:p>
            </p:txBody>
          </p:sp>
          <p:sp>
            <p:nvSpPr>
              <p:cNvPr id="131127" name="直接连接符 594004"/>
              <p:cNvSpPr>
                <a:spLocks noChangeShapeType="1"/>
              </p:cNvSpPr>
              <p:nvPr/>
            </p:nvSpPr>
            <p:spPr bwMode="auto">
              <a:xfrm flipH="1">
                <a:off x="317" y="0"/>
                <a:ext cx="1" cy="590"/>
              </a:xfrm>
              <a:prstGeom prst="line">
                <a:avLst/>
              </a:prstGeom>
              <a:noFill/>
              <a:ln w="28575">
                <a:solidFill>
                  <a:srgbClr val="FF00FF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algn="l" eaLnBrk="0" hangingPunct="0"/>
                <a:endParaRPr lang="zh-CN" altLang="en-US" sz="100"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131091" name="组合 594005"/>
            <p:cNvGrpSpPr/>
            <p:nvPr/>
          </p:nvGrpSpPr>
          <p:grpSpPr bwMode="auto">
            <a:xfrm>
              <a:off x="817" y="635"/>
              <a:ext cx="181" cy="182"/>
              <a:chOff x="0" y="0"/>
              <a:chExt cx="635" cy="590"/>
            </a:xfrm>
          </p:grpSpPr>
          <p:sp>
            <p:nvSpPr>
              <p:cNvPr id="131124" name="直接连接符 594006"/>
              <p:cNvSpPr>
                <a:spLocks noChangeShapeType="1"/>
              </p:cNvSpPr>
              <p:nvPr/>
            </p:nvSpPr>
            <p:spPr bwMode="auto">
              <a:xfrm>
                <a:off x="0" y="289"/>
                <a:ext cx="635" cy="0"/>
              </a:xfrm>
              <a:prstGeom prst="line">
                <a:avLst/>
              </a:prstGeom>
              <a:noFill/>
              <a:ln w="28575">
                <a:solidFill>
                  <a:srgbClr val="FF00FF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algn="l" eaLnBrk="0" hangingPunct="0"/>
                <a:endParaRPr lang="zh-CN" altLang="en-US" sz="100">
                  <a:latin typeface="Arial" panose="020B0604020202020204" pitchFamily="34" charset="0"/>
                </a:endParaRPr>
              </a:p>
            </p:txBody>
          </p:sp>
          <p:sp>
            <p:nvSpPr>
              <p:cNvPr id="131125" name="直接连接符 594007"/>
              <p:cNvSpPr>
                <a:spLocks noChangeShapeType="1"/>
              </p:cNvSpPr>
              <p:nvPr/>
            </p:nvSpPr>
            <p:spPr bwMode="auto">
              <a:xfrm flipH="1">
                <a:off x="317" y="0"/>
                <a:ext cx="1" cy="590"/>
              </a:xfrm>
              <a:prstGeom prst="line">
                <a:avLst/>
              </a:prstGeom>
              <a:noFill/>
              <a:ln w="28575">
                <a:solidFill>
                  <a:srgbClr val="FF00FF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algn="l" eaLnBrk="0" hangingPunct="0"/>
                <a:endParaRPr lang="zh-CN" altLang="en-US" sz="100"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131092" name="组合 594008"/>
            <p:cNvGrpSpPr/>
            <p:nvPr/>
          </p:nvGrpSpPr>
          <p:grpSpPr bwMode="auto">
            <a:xfrm>
              <a:off x="1225" y="635"/>
              <a:ext cx="181" cy="182"/>
              <a:chOff x="0" y="0"/>
              <a:chExt cx="635" cy="590"/>
            </a:xfrm>
          </p:grpSpPr>
          <p:sp>
            <p:nvSpPr>
              <p:cNvPr id="131122" name="直接连接符 594009"/>
              <p:cNvSpPr>
                <a:spLocks noChangeShapeType="1"/>
              </p:cNvSpPr>
              <p:nvPr/>
            </p:nvSpPr>
            <p:spPr bwMode="auto">
              <a:xfrm>
                <a:off x="0" y="289"/>
                <a:ext cx="635" cy="0"/>
              </a:xfrm>
              <a:prstGeom prst="line">
                <a:avLst/>
              </a:prstGeom>
              <a:noFill/>
              <a:ln w="28575">
                <a:solidFill>
                  <a:srgbClr val="FF00FF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algn="l" eaLnBrk="0" hangingPunct="0"/>
                <a:endParaRPr lang="zh-CN" altLang="en-US" sz="100">
                  <a:latin typeface="Arial" panose="020B0604020202020204" pitchFamily="34" charset="0"/>
                </a:endParaRPr>
              </a:p>
            </p:txBody>
          </p:sp>
          <p:sp>
            <p:nvSpPr>
              <p:cNvPr id="131123" name="直接连接符 594010"/>
              <p:cNvSpPr>
                <a:spLocks noChangeShapeType="1"/>
              </p:cNvSpPr>
              <p:nvPr/>
            </p:nvSpPr>
            <p:spPr bwMode="auto">
              <a:xfrm flipH="1">
                <a:off x="317" y="0"/>
                <a:ext cx="1" cy="590"/>
              </a:xfrm>
              <a:prstGeom prst="line">
                <a:avLst/>
              </a:prstGeom>
              <a:noFill/>
              <a:ln w="28575">
                <a:solidFill>
                  <a:srgbClr val="FF00FF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algn="l" eaLnBrk="0" hangingPunct="0"/>
                <a:endParaRPr lang="zh-CN" altLang="en-US" sz="100"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131093" name="直接连接符 594011"/>
            <p:cNvSpPr>
              <a:spLocks noChangeShapeType="1"/>
            </p:cNvSpPr>
            <p:nvPr/>
          </p:nvSpPr>
          <p:spPr bwMode="auto">
            <a:xfrm>
              <a:off x="1089" y="998"/>
              <a:ext cx="181" cy="0"/>
            </a:xfrm>
            <a:prstGeom prst="line">
              <a:avLst/>
            </a:prstGeom>
            <a:noFill/>
            <a:ln w="28575">
              <a:solidFill>
                <a:srgbClr val="0033CC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algn="l" eaLnBrk="0" hangingPunct="0"/>
              <a:endParaRPr lang="zh-CN" altLang="en-US" sz="100">
                <a:latin typeface="Arial" panose="020B0604020202020204" pitchFamily="34" charset="0"/>
              </a:endParaRPr>
            </a:p>
          </p:txBody>
        </p:sp>
        <p:sp>
          <p:nvSpPr>
            <p:cNvPr id="131094" name="直接连接符 594012"/>
            <p:cNvSpPr>
              <a:spLocks noChangeShapeType="1"/>
            </p:cNvSpPr>
            <p:nvPr/>
          </p:nvSpPr>
          <p:spPr bwMode="auto">
            <a:xfrm>
              <a:off x="1860" y="998"/>
              <a:ext cx="181" cy="0"/>
            </a:xfrm>
            <a:prstGeom prst="line">
              <a:avLst/>
            </a:prstGeom>
            <a:noFill/>
            <a:ln w="28575">
              <a:solidFill>
                <a:srgbClr val="0033CC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algn="l" eaLnBrk="0" hangingPunct="0"/>
              <a:endParaRPr lang="zh-CN" altLang="en-US" sz="100">
                <a:latin typeface="Arial" panose="020B0604020202020204" pitchFamily="34" charset="0"/>
              </a:endParaRPr>
            </a:p>
          </p:txBody>
        </p:sp>
        <p:grpSp>
          <p:nvGrpSpPr>
            <p:cNvPr id="131095" name="组合 594013"/>
            <p:cNvGrpSpPr/>
            <p:nvPr/>
          </p:nvGrpSpPr>
          <p:grpSpPr bwMode="auto">
            <a:xfrm>
              <a:off x="1542" y="0"/>
              <a:ext cx="181" cy="182"/>
              <a:chOff x="0" y="0"/>
              <a:chExt cx="635" cy="590"/>
            </a:xfrm>
          </p:grpSpPr>
          <p:sp>
            <p:nvSpPr>
              <p:cNvPr id="131120" name="直接连接符 594014"/>
              <p:cNvSpPr>
                <a:spLocks noChangeShapeType="1"/>
              </p:cNvSpPr>
              <p:nvPr/>
            </p:nvSpPr>
            <p:spPr bwMode="auto">
              <a:xfrm>
                <a:off x="0" y="289"/>
                <a:ext cx="635" cy="0"/>
              </a:xfrm>
              <a:prstGeom prst="line">
                <a:avLst/>
              </a:prstGeom>
              <a:noFill/>
              <a:ln w="28575">
                <a:solidFill>
                  <a:srgbClr val="FF00FF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algn="l" eaLnBrk="0" hangingPunct="0"/>
                <a:endParaRPr lang="zh-CN" altLang="en-US" sz="100">
                  <a:latin typeface="Arial" panose="020B0604020202020204" pitchFamily="34" charset="0"/>
                </a:endParaRPr>
              </a:p>
            </p:txBody>
          </p:sp>
          <p:sp>
            <p:nvSpPr>
              <p:cNvPr id="131121" name="直接连接符 594015"/>
              <p:cNvSpPr>
                <a:spLocks noChangeShapeType="1"/>
              </p:cNvSpPr>
              <p:nvPr/>
            </p:nvSpPr>
            <p:spPr bwMode="auto">
              <a:xfrm flipH="1">
                <a:off x="317" y="0"/>
                <a:ext cx="1" cy="590"/>
              </a:xfrm>
              <a:prstGeom prst="line">
                <a:avLst/>
              </a:prstGeom>
              <a:noFill/>
              <a:ln w="28575">
                <a:solidFill>
                  <a:srgbClr val="FF00FF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algn="l" eaLnBrk="0" hangingPunct="0"/>
                <a:endParaRPr lang="zh-CN" altLang="en-US" sz="100"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131096" name="组合 594016"/>
            <p:cNvGrpSpPr/>
            <p:nvPr/>
          </p:nvGrpSpPr>
          <p:grpSpPr bwMode="auto">
            <a:xfrm>
              <a:off x="1089" y="0"/>
              <a:ext cx="181" cy="182"/>
              <a:chOff x="0" y="0"/>
              <a:chExt cx="635" cy="590"/>
            </a:xfrm>
          </p:grpSpPr>
          <p:sp>
            <p:nvSpPr>
              <p:cNvPr id="131118" name="直接连接符 594017"/>
              <p:cNvSpPr>
                <a:spLocks noChangeShapeType="1"/>
              </p:cNvSpPr>
              <p:nvPr/>
            </p:nvSpPr>
            <p:spPr bwMode="auto">
              <a:xfrm>
                <a:off x="0" y="289"/>
                <a:ext cx="635" cy="0"/>
              </a:xfrm>
              <a:prstGeom prst="line">
                <a:avLst/>
              </a:prstGeom>
              <a:noFill/>
              <a:ln w="28575">
                <a:solidFill>
                  <a:srgbClr val="FF00FF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algn="l" eaLnBrk="0" hangingPunct="0"/>
                <a:endParaRPr lang="zh-CN" altLang="en-US" sz="100">
                  <a:latin typeface="Arial" panose="020B0604020202020204" pitchFamily="34" charset="0"/>
                </a:endParaRPr>
              </a:p>
            </p:txBody>
          </p:sp>
          <p:sp>
            <p:nvSpPr>
              <p:cNvPr id="131119" name="直接连接符 594018"/>
              <p:cNvSpPr>
                <a:spLocks noChangeShapeType="1"/>
              </p:cNvSpPr>
              <p:nvPr/>
            </p:nvSpPr>
            <p:spPr bwMode="auto">
              <a:xfrm flipH="1">
                <a:off x="317" y="0"/>
                <a:ext cx="1" cy="590"/>
              </a:xfrm>
              <a:prstGeom prst="line">
                <a:avLst/>
              </a:prstGeom>
              <a:noFill/>
              <a:ln w="28575">
                <a:solidFill>
                  <a:srgbClr val="FF00FF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algn="l" eaLnBrk="0" hangingPunct="0"/>
                <a:endParaRPr lang="zh-CN" altLang="en-US" sz="100"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131097" name="组合 594019"/>
            <p:cNvGrpSpPr/>
            <p:nvPr/>
          </p:nvGrpSpPr>
          <p:grpSpPr bwMode="auto">
            <a:xfrm>
              <a:off x="454" y="635"/>
              <a:ext cx="181" cy="182"/>
              <a:chOff x="0" y="0"/>
              <a:chExt cx="635" cy="590"/>
            </a:xfrm>
          </p:grpSpPr>
          <p:sp>
            <p:nvSpPr>
              <p:cNvPr id="131116" name="直接连接符 594020"/>
              <p:cNvSpPr>
                <a:spLocks noChangeShapeType="1"/>
              </p:cNvSpPr>
              <p:nvPr/>
            </p:nvSpPr>
            <p:spPr bwMode="auto">
              <a:xfrm>
                <a:off x="0" y="289"/>
                <a:ext cx="635" cy="0"/>
              </a:xfrm>
              <a:prstGeom prst="line">
                <a:avLst/>
              </a:prstGeom>
              <a:noFill/>
              <a:ln w="28575">
                <a:solidFill>
                  <a:srgbClr val="FF00FF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algn="l" eaLnBrk="0" hangingPunct="0"/>
                <a:endParaRPr lang="zh-CN" altLang="en-US" sz="100">
                  <a:latin typeface="Arial" panose="020B0604020202020204" pitchFamily="34" charset="0"/>
                </a:endParaRPr>
              </a:p>
            </p:txBody>
          </p:sp>
          <p:sp>
            <p:nvSpPr>
              <p:cNvPr id="131117" name="直接连接符 594021"/>
              <p:cNvSpPr>
                <a:spLocks noChangeShapeType="1"/>
              </p:cNvSpPr>
              <p:nvPr/>
            </p:nvSpPr>
            <p:spPr bwMode="auto">
              <a:xfrm flipH="1">
                <a:off x="317" y="0"/>
                <a:ext cx="1" cy="590"/>
              </a:xfrm>
              <a:prstGeom prst="line">
                <a:avLst/>
              </a:prstGeom>
              <a:noFill/>
              <a:ln w="28575">
                <a:solidFill>
                  <a:srgbClr val="FF00FF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algn="l" eaLnBrk="0" hangingPunct="0"/>
                <a:endParaRPr lang="zh-CN" altLang="en-US" sz="100"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131098" name="组合 594022"/>
            <p:cNvGrpSpPr/>
            <p:nvPr/>
          </p:nvGrpSpPr>
          <p:grpSpPr bwMode="auto">
            <a:xfrm>
              <a:off x="1542" y="635"/>
              <a:ext cx="181" cy="182"/>
              <a:chOff x="0" y="0"/>
              <a:chExt cx="635" cy="590"/>
            </a:xfrm>
          </p:grpSpPr>
          <p:sp>
            <p:nvSpPr>
              <p:cNvPr id="131114" name="直接连接符 594023"/>
              <p:cNvSpPr>
                <a:spLocks noChangeShapeType="1"/>
              </p:cNvSpPr>
              <p:nvPr/>
            </p:nvSpPr>
            <p:spPr bwMode="auto">
              <a:xfrm>
                <a:off x="0" y="289"/>
                <a:ext cx="635" cy="0"/>
              </a:xfrm>
              <a:prstGeom prst="line">
                <a:avLst/>
              </a:prstGeom>
              <a:noFill/>
              <a:ln w="28575">
                <a:solidFill>
                  <a:srgbClr val="FF00FF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algn="l" eaLnBrk="0" hangingPunct="0"/>
                <a:endParaRPr lang="zh-CN" altLang="en-US" sz="100">
                  <a:latin typeface="Arial" panose="020B0604020202020204" pitchFamily="34" charset="0"/>
                </a:endParaRPr>
              </a:p>
            </p:txBody>
          </p:sp>
          <p:sp>
            <p:nvSpPr>
              <p:cNvPr id="131115" name="直接连接符 594024"/>
              <p:cNvSpPr>
                <a:spLocks noChangeShapeType="1"/>
              </p:cNvSpPr>
              <p:nvPr/>
            </p:nvSpPr>
            <p:spPr bwMode="auto">
              <a:xfrm flipH="1">
                <a:off x="317" y="0"/>
                <a:ext cx="1" cy="590"/>
              </a:xfrm>
              <a:prstGeom prst="line">
                <a:avLst/>
              </a:prstGeom>
              <a:noFill/>
              <a:ln w="28575">
                <a:solidFill>
                  <a:srgbClr val="FF00FF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algn="l" eaLnBrk="0" hangingPunct="0"/>
                <a:endParaRPr lang="zh-CN" altLang="en-US" sz="100"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131099" name="组合 594025"/>
            <p:cNvGrpSpPr/>
            <p:nvPr/>
          </p:nvGrpSpPr>
          <p:grpSpPr bwMode="auto">
            <a:xfrm>
              <a:off x="1905" y="635"/>
              <a:ext cx="181" cy="182"/>
              <a:chOff x="0" y="0"/>
              <a:chExt cx="635" cy="590"/>
            </a:xfrm>
          </p:grpSpPr>
          <p:sp>
            <p:nvSpPr>
              <p:cNvPr id="131112" name="直接连接符 594026"/>
              <p:cNvSpPr>
                <a:spLocks noChangeShapeType="1"/>
              </p:cNvSpPr>
              <p:nvPr/>
            </p:nvSpPr>
            <p:spPr bwMode="auto">
              <a:xfrm>
                <a:off x="0" y="289"/>
                <a:ext cx="635" cy="0"/>
              </a:xfrm>
              <a:prstGeom prst="line">
                <a:avLst/>
              </a:prstGeom>
              <a:noFill/>
              <a:ln w="28575">
                <a:solidFill>
                  <a:srgbClr val="FF00FF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algn="l" eaLnBrk="0" hangingPunct="0"/>
                <a:endParaRPr lang="zh-CN" altLang="en-US" sz="100">
                  <a:latin typeface="Arial" panose="020B0604020202020204" pitchFamily="34" charset="0"/>
                </a:endParaRPr>
              </a:p>
            </p:txBody>
          </p:sp>
          <p:sp>
            <p:nvSpPr>
              <p:cNvPr id="131113" name="直接连接符 594027"/>
              <p:cNvSpPr>
                <a:spLocks noChangeShapeType="1"/>
              </p:cNvSpPr>
              <p:nvPr/>
            </p:nvSpPr>
            <p:spPr bwMode="auto">
              <a:xfrm flipH="1">
                <a:off x="317" y="0"/>
                <a:ext cx="1" cy="590"/>
              </a:xfrm>
              <a:prstGeom prst="line">
                <a:avLst/>
              </a:prstGeom>
              <a:noFill/>
              <a:ln w="28575">
                <a:solidFill>
                  <a:srgbClr val="FF00FF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algn="l" eaLnBrk="0" hangingPunct="0"/>
                <a:endParaRPr lang="zh-CN" altLang="en-US" sz="100"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131100" name="组合 594028"/>
            <p:cNvGrpSpPr/>
            <p:nvPr/>
          </p:nvGrpSpPr>
          <p:grpSpPr bwMode="auto">
            <a:xfrm>
              <a:off x="1996" y="317"/>
              <a:ext cx="181" cy="182"/>
              <a:chOff x="0" y="0"/>
              <a:chExt cx="635" cy="590"/>
            </a:xfrm>
          </p:grpSpPr>
          <p:sp>
            <p:nvSpPr>
              <p:cNvPr id="131110" name="直接连接符 594029"/>
              <p:cNvSpPr>
                <a:spLocks noChangeShapeType="1"/>
              </p:cNvSpPr>
              <p:nvPr/>
            </p:nvSpPr>
            <p:spPr bwMode="auto">
              <a:xfrm>
                <a:off x="0" y="289"/>
                <a:ext cx="635" cy="0"/>
              </a:xfrm>
              <a:prstGeom prst="line">
                <a:avLst/>
              </a:prstGeom>
              <a:noFill/>
              <a:ln w="28575">
                <a:solidFill>
                  <a:srgbClr val="FF00FF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algn="l" eaLnBrk="0" hangingPunct="0"/>
                <a:endParaRPr lang="zh-CN" altLang="en-US" sz="100">
                  <a:latin typeface="Arial" panose="020B0604020202020204" pitchFamily="34" charset="0"/>
                </a:endParaRPr>
              </a:p>
            </p:txBody>
          </p:sp>
          <p:sp>
            <p:nvSpPr>
              <p:cNvPr id="131111" name="直接连接符 594030"/>
              <p:cNvSpPr>
                <a:spLocks noChangeShapeType="1"/>
              </p:cNvSpPr>
              <p:nvPr/>
            </p:nvSpPr>
            <p:spPr bwMode="auto">
              <a:xfrm flipH="1">
                <a:off x="317" y="0"/>
                <a:ext cx="1" cy="590"/>
              </a:xfrm>
              <a:prstGeom prst="line">
                <a:avLst/>
              </a:prstGeom>
              <a:noFill/>
              <a:ln w="28575">
                <a:solidFill>
                  <a:srgbClr val="FF00FF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algn="l" eaLnBrk="0" hangingPunct="0"/>
                <a:endParaRPr lang="zh-CN" altLang="en-US" sz="100"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131101" name="组合 594031"/>
            <p:cNvGrpSpPr/>
            <p:nvPr/>
          </p:nvGrpSpPr>
          <p:grpSpPr bwMode="auto">
            <a:xfrm>
              <a:off x="2087" y="0"/>
              <a:ext cx="181" cy="182"/>
              <a:chOff x="0" y="0"/>
              <a:chExt cx="635" cy="590"/>
            </a:xfrm>
          </p:grpSpPr>
          <p:sp>
            <p:nvSpPr>
              <p:cNvPr id="131108" name="直接连接符 594032"/>
              <p:cNvSpPr>
                <a:spLocks noChangeShapeType="1"/>
              </p:cNvSpPr>
              <p:nvPr/>
            </p:nvSpPr>
            <p:spPr bwMode="auto">
              <a:xfrm>
                <a:off x="0" y="289"/>
                <a:ext cx="635" cy="0"/>
              </a:xfrm>
              <a:prstGeom prst="line">
                <a:avLst/>
              </a:prstGeom>
              <a:noFill/>
              <a:ln w="28575">
                <a:solidFill>
                  <a:srgbClr val="FF00FF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algn="l" eaLnBrk="0" hangingPunct="0"/>
                <a:endParaRPr lang="zh-CN" altLang="en-US" sz="100">
                  <a:latin typeface="Arial" panose="020B0604020202020204" pitchFamily="34" charset="0"/>
                </a:endParaRPr>
              </a:p>
            </p:txBody>
          </p:sp>
          <p:sp>
            <p:nvSpPr>
              <p:cNvPr id="131109" name="直接连接符 594033"/>
              <p:cNvSpPr>
                <a:spLocks noChangeShapeType="1"/>
              </p:cNvSpPr>
              <p:nvPr/>
            </p:nvSpPr>
            <p:spPr bwMode="auto">
              <a:xfrm flipH="1">
                <a:off x="317" y="0"/>
                <a:ext cx="1" cy="590"/>
              </a:xfrm>
              <a:prstGeom prst="line">
                <a:avLst/>
              </a:prstGeom>
              <a:noFill/>
              <a:ln w="28575">
                <a:solidFill>
                  <a:srgbClr val="FF00FF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algn="l" eaLnBrk="0" hangingPunct="0"/>
                <a:endParaRPr lang="zh-CN" altLang="en-US" sz="100"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131102" name="直接连接符 594034"/>
            <p:cNvSpPr>
              <a:spLocks noChangeShapeType="1"/>
            </p:cNvSpPr>
            <p:nvPr/>
          </p:nvSpPr>
          <p:spPr bwMode="auto">
            <a:xfrm>
              <a:off x="2268" y="771"/>
              <a:ext cx="181" cy="0"/>
            </a:xfrm>
            <a:prstGeom prst="line">
              <a:avLst/>
            </a:prstGeom>
            <a:noFill/>
            <a:ln w="28575">
              <a:solidFill>
                <a:srgbClr val="0033CC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algn="l" eaLnBrk="0" hangingPunct="0"/>
              <a:endParaRPr lang="zh-CN" altLang="en-US" sz="100">
                <a:latin typeface="Arial" panose="020B0604020202020204" pitchFamily="34" charset="0"/>
              </a:endParaRPr>
            </a:p>
          </p:txBody>
        </p:sp>
        <p:sp>
          <p:nvSpPr>
            <p:cNvPr id="131103" name="直接连接符 594035"/>
            <p:cNvSpPr>
              <a:spLocks noChangeShapeType="1"/>
            </p:cNvSpPr>
            <p:nvPr/>
          </p:nvSpPr>
          <p:spPr bwMode="auto">
            <a:xfrm>
              <a:off x="2450" y="590"/>
              <a:ext cx="181" cy="0"/>
            </a:xfrm>
            <a:prstGeom prst="line">
              <a:avLst/>
            </a:prstGeom>
            <a:noFill/>
            <a:ln w="28575">
              <a:solidFill>
                <a:srgbClr val="0033CC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algn="l" eaLnBrk="0" hangingPunct="0"/>
              <a:endParaRPr lang="zh-CN" altLang="en-US" sz="100">
                <a:latin typeface="Arial" panose="020B0604020202020204" pitchFamily="34" charset="0"/>
              </a:endParaRPr>
            </a:p>
          </p:txBody>
        </p:sp>
        <p:sp>
          <p:nvSpPr>
            <p:cNvPr id="131104" name="直接连接符 594036"/>
            <p:cNvSpPr>
              <a:spLocks noChangeShapeType="1"/>
            </p:cNvSpPr>
            <p:nvPr/>
          </p:nvSpPr>
          <p:spPr bwMode="auto">
            <a:xfrm>
              <a:off x="2586" y="408"/>
              <a:ext cx="181" cy="0"/>
            </a:xfrm>
            <a:prstGeom prst="line">
              <a:avLst/>
            </a:prstGeom>
            <a:noFill/>
            <a:ln w="28575">
              <a:solidFill>
                <a:srgbClr val="0033CC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algn="l" eaLnBrk="0" hangingPunct="0"/>
              <a:endParaRPr lang="zh-CN" altLang="en-US" sz="100">
                <a:latin typeface="Arial" panose="020B0604020202020204" pitchFamily="34" charset="0"/>
              </a:endParaRPr>
            </a:p>
          </p:txBody>
        </p:sp>
        <p:grpSp>
          <p:nvGrpSpPr>
            <p:cNvPr id="131105" name="组合 594037"/>
            <p:cNvGrpSpPr/>
            <p:nvPr/>
          </p:nvGrpSpPr>
          <p:grpSpPr bwMode="auto">
            <a:xfrm>
              <a:off x="2450" y="0"/>
              <a:ext cx="181" cy="182"/>
              <a:chOff x="0" y="0"/>
              <a:chExt cx="635" cy="590"/>
            </a:xfrm>
          </p:grpSpPr>
          <p:sp>
            <p:nvSpPr>
              <p:cNvPr id="131106" name="直接连接符 594038"/>
              <p:cNvSpPr>
                <a:spLocks noChangeShapeType="1"/>
              </p:cNvSpPr>
              <p:nvPr/>
            </p:nvSpPr>
            <p:spPr bwMode="auto">
              <a:xfrm>
                <a:off x="0" y="289"/>
                <a:ext cx="635" cy="0"/>
              </a:xfrm>
              <a:prstGeom prst="line">
                <a:avLst/>
              </a:prstGeom>
              <a:noFill/>
              <a:ln w="28575">
                <a:solidFill>
                  <a:srgbClr val="FF00FF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algn="l" eaLnBrk="0" hangingPunct="0"/>
                <a:endParaRPr lang="zh-CN" altLang="en-US" sz="100">
                  <a:latin typeface="Arial" panose="020B0604020202020204" pitchFamily="34" charset="0"/>
                </a:endParaRPr>
              </a:p>
            </p:txBody>
          </p:sp>
          <p:sp>
            <p:nvSpPr>
              <p:cNvPr id="131107" name="直接连接符 594039"/>
              <p:cNvSpPr>
                <a:spLocks noChangeShapeType="1"/>
              </p:cNvSpPr>
              <p:nvPr/>
            </p:nvSpPr>
            <p:spPr bwMode="auto">
              <a:xfrm flipH="1">
                <a:off x="317" y="0"/>
                <a:ext cx="1" cy="590"/>
              </a:xfrm>
              <a:prstGeom prst="line">
                <a:avLst/>
              </a:prstGeom>
              <a:noFill/>
              <a:ln w="28575">
                <a:solidFill>
                  <a:srgbClr val="FF00FF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algn="l" eaLnBrk="0" hangingPunct="0"/>
                <a:endParaRPr lang="zh-CN" altLang="en-US" sz="100">
                  <a:latin typeface="Arial" panose="020B0604020202020204" pitchFamily="34" charset="0"/>
                </a:endParaRPr>
              </a:p>
            </p:txBody>
          </p:sp>
        </p:grpSp>
      </p:grpSp>
      <p:sp>
        <p:nvSpPr>
          <p:cNvPr id="32774" name="标题 594040"/>
          <p:cNvSpPr>
            <a:spLocks noGrp="1" noRot="1" noChangeArrowheads="1"/>
          </p:cNvSpPr>
          <p:nvPr>
            <p:ph type="title"/>
          </p:nvPr>
        </p:nvSpPr>
        <p:spPr>
          <a:xfrm>
            <a:off x="2123134" y="836465"/>
            <a:ext cx="4580334" cy="522684"/>
          </a:xfrm>
        </p:spPr>
        <p:txBody>
          <a:bodyPr/>
          <a:lstStyle/>
          <a:p>
            <a:pPr marL="838200" indent="-838200" eaLnBrk="1" hangingPunct="1">
              <a:defRPr/>
            </a:pPr>
            <a:r>
              <a:rPr lang="zh-CN" altLang="en-US" sz="2250">
                <a:solidFill>
                  <a:srgbClr val="1E4649"/>
                </a:solidFill>
                <a:latin typeface="+mj-ea"/>
              </a:rPr>
              <a:t>石英晶体压电效应演示</a:t>
            </a:r>
            <a:endParaRPr lang="zh-CN" altLang="en-US" sz="2250">
              <a:solidFill>
                <a:srgbClr val="1E4649"/>
              </a:solidFill>
              <a:latin typeface="+mj-ea"/>
            </a:endParaRPr>
          </a:p>
        </p:txBody>
      </p:sp>
      <p:sp>
        <p:nvSpPr>
          <p:cNvPr id="594042" name="矩形标注 594041"/>
          <p:cNvSpPr/>
          <p:nvPr/>
        </p:nvSpPr>
        <p:spPr>
          <a:xfrm>
            <a:off x="1494235" y="1534925"/>
            <a:ext cx="1674019" cy="2491739"/>
          </a:xfrm>
          <a:prstGeom prst="wedgeRectCallout">
            <a:avLst>
              <a:gd name="adj1" fmla="val 61778"/>
              <a:gd name="adj2" fmla="val 90486"/>
            </a:avLst>
          </a:prstGeom>
          <a:solidFill>
            <a:schemeClr val="accent1"/>
          </a:solidFill>
          <a:ln w="9525" cap="flat" cmpd="sng">
            <a:noFill/>
            <a:prstDash val="solid"/>
            <a:miter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>
            <a:spAutoFit/>
          </a:bodyPr>
          <a:lstStyle/>
          <a:p>
            <a:pPr algn="l">
              <a:lnSpc>
                <a:spcPct val="130000"/>
              </a:lnSpc>
              <a:buClr>
                <a:srgbClr val="7575D1"/>
              </a:buClr>
              <a:buFont typeface="Wingdings" panose="05000000000000000000" pitchFamily="2" charset="2"/>
              <a:buChar char="u"/>
              <a:defRPr/>
            </a:pPr>
            <a:r>
              <a:rPr lang="zh-CN" altLang="en-US" sz="1500" noProof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力的方向改变时，</a:t>
            </a:r>
            <a:endParaRPr lang="en-US" altLang="zh-CN" sz="1500" noProof="1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l">
              <a:lnSpc>
                <a:spcPct val="130000"/>
              </a:lnSpc>
              <a:buClr>
                <a:srgbClr val="7575D1"/>
              </a:buClr>
              <a:buFont typeface="Arial" panose="020B0604020202020204" pitchFamily="34" charset="0"/>
              <a:buNone/>
              <a:defRPr/>
            </a:pPr>
            <a:r>
              <a:rPr lang="zh-CN" altLang="en-US" sz="1500" noProof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电荷的符号也随  </a:t>
            </a:r>
            <a:endParaRPr lang="en-US" altLang="zh-CN" sz="1500" noProof="1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l">
              <a:lnSpc>
                <a:spcPct val="130000"/>
              </a:lnSpc>
              <a:buClr>
                <a:srgbClr val="7575D1"/>
              </a:buClr>
              <a:buFont typeface="Arial" panose="020B0604020202020204" pitchFamily="34" charset="0"/>
              <a:buNone/>
              <a:defRPr/>
            </a:pPr>
            <a:r>
              <a:rPr lang="en-US" altLang="zh-CN" sz="1500" noProof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zh-CN" altLang="en-US" sz="1500" noProof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之改变，外力去 </a:t>
            </a:r>
            <a:endParaRPr lang="en-US" altLang="zh-CN" sz="1500" noProof="1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l">
              <a:lnSpc>
                <a:spcPct val="130000"/>
              </a:lnSpc>
              <a:buClr>
                <a:srgbClr val="7575D1"/>
              </a:buClr>
              <a:buFont typeface="Arial" panose="020B0604020202020204" pitchFamily="34" charset="0"/>
              <a:buNone/>
              <a:defRPr/>
            </a:pPr>
            <a:r>
              <a:rPr lang="en-US" altLang="zh-CN" sz="1500" noProof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zh-CN" altLang="en-US" sz="1500" noProof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掉后，电荷消失</a:t>
            </a:r>
            <a:endParaRPr lang="zh-CN" altLang="en-US" sz="1500" noProof="1">
              <a:solidFill>
                <a:srgbClr val="000000"/>
              </a:solidFill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autoRev="1" fill="remove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4 -0.01572 L -0.004 0.2044 " pathEditMode="fixed" rAng="0" ptsTypes="AA">
                                      <p:cBhvr>
                                        <p:cTn id="6" dur="6000" fill="hold"/>
                                        <p:tgtEl>
                                          <p:spTgt spid="5939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100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0" presetClass="entr" presetSubtype="0" fill="remove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0"/>
                                        <p:tgtEl>
                                          <p:spTgt spid="5939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8" presetClass="entr" presetSubtype="16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5940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remove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500"/>
                                        <p:tgtEl>
                                          <p:spTgt spid="5939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4042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标题 594945"/>
          <p:cNvSpPr>
            <a:spLocks noGrp="1" noRot="1" noChangeArrowheads="1"/>
          </p:cNvSpPr>
          <p:nvPr>
            <p:ph type="title"/>
          </p:nvPr>
        </p:nvSpPr>
        <p:spPr>
          <a:xfrm>
            <a:off x="1538288" y="908855"/>
            <a:ext cx="5886450" cy="588169"/>
          </a:xfrm>
        </p:spPr>
        <p:txBody>
          <a:bodyPr/>
          <a:lstStyle/>
          <a:p>
            <a:pPr marL="838200" indent="-838200" eaLnBrk="1" hangingPunct="1">
              <a:defRPr/>
            </a:pPr>
            <a:r>
              <a:rPr lang="zh-CN" altLang="en-US" sz="2250">
                <a:solidFill>
                  <a:srgbClr val="1E4649"/>
                </a:solidFill>
                <a:latin typeface="+mj-ea"/>
              </a:rPr>
              <a:t>石英晶体压电效应产生的过程</a:t>
            </a:r>
            <a:endParaRPr lang="zh-CN" altLang="en-US" sz="2250">
              <a:solidFill>
                <a:srgbClr val="1E4649"/>
              </a:solidFill>
              <a:latin typeface="+mj-ea"/>
            </a:endParaRPr>
          </a:p>
        </p:txBody>
      </p:sp>
      <p:sp>
        <p:nvSpPr>
          <p:cNvPr id="594947" name="文本占位符 594946"/>
          <p:cNvSpPr>
            <a:spLocks noGrp="1" noRot="1"/>
          </p:cNvSpPr>
          <p:nvPr>
            <p:ph type="body" sz="half" idx="1"/>
          </p:nvPr>
        </p:nvSpPr>
        <p:spPr>
          <a:xfrm>
            <a:off x="1033463" y="1888421"/>
            <a:ext cx="7077075" cy="1103710"/>
          </a:xfrm>
          <a:solidFill>
            <a:schemeClr val="accent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just" eaLnBrk="1" hangingPunct="1">
              <a:lnSpc>
                <a:spcPct val="120000"/>
              </a:lnSpc>
              <a:buClr>
                <a:srgbClr val="7575D1"/>
              </a:buClr>
              <a:buFont typeface="Wingdings" panose="05000000000000000000" pitchFamily="2" charset="2"/>
              <a:buChar char="u"/>
              <a:defRPr/>
            </a:pPr>
            <a:r>
              <a:rPr lang="zh-CN" altLang="en-US" sz="1800" noProof="1">
                <a:latin typeface="黑体" panose="02010609060101010101" pitchFamily="49" charset="-122"/>
              </a:rPr>
              <a:t>在正常情况下，石英晶体的每一个晶体单元中，有</a:t>
            </a:r>
            <a:r>
              <a:rPr lang="zh-CN" altLang="en-US" sz="1800" noProof="1">
                <a:solidFill>
                  <a:srgbClr val="CC0066"/>
                </a:solidFill>
              </a:rPr>
              <a:t>三个硅离子和六个氧离子</a:t>
            </a:r>
            <a:r>
              <a:rPr lang="zh-CN" altLang="en-US" sz="1800" noProof="1">
                <a:latin typeface="黑体" panose="02010609060101010101" pitchFamily="49" charset="-122"/>
              </a:rPr>
              <a:t>，正负离子分布在正六边形的顶角上，当无外力作用时，</a:t>
            </a:r>
            <a:r>
              <a:rPr lang="zh-CN" altLang="en-US" sz="1800" noProof="1">
                <a:solidFill>
                  <a:srgbClr val="CC0066"/>
                </a:solidFill>
              </a:rPr>
              <a:t>正、负电荷中心重合</a:t>
            </a:r>
            <a:r>
              <a:rPr lang="zh-CN" altLang="en-US" sz="1800" noProof="1">
                <a:latin typeface="黑体" panose="02010609060101010101" pitchFamily="49" charset="-122"/>
              </a:rPr>
              <a:t>，对外不显电性。</a:t>
            </a:r>
            <a:endParaRPr lang="zh-CN" altLang="en-US" sz="1800" noProof="1">
              <a:latin typeface="黑体" panose="02010609060101010101" pitchFamily="49" charset="-122"/>
            </a:endParaRPr>
          </a:p>
        </p:txBody>
      </p:sp>
      <p:pic>
        <p:nvPicPr>
          <p:cNvPr id="132100" name="图片 594951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57538" y="3115866"/>
            <a:ext cx="2649141" cy="2427684"/>
          </a:xfrm>
          <a:prstGeom prst="rect">
            <a:avLst/>
          </a:prstGeom>
          <a:noFill/>
          <a:ln w="9525">
            <a:solidFill>
              <a:schemeClr val="accent1">
                <a:alpha val="0"/>
              </a:schemeClr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椭圆 2"/>
          <p:cNvSpPr/>
          <p:nvPr/>
        </p:nvSpPr>
        <p:spPr bwMode="auto">
          <a:xfrm>
            <a:off x="3708887" y="4735206"/>
            <a:ext cx="215503" cy="21669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en-US" altLang="zh-CN" sz="2700" dirty="0">
                <a:solidFill>
                  <a:srgbClr val="C00000"/>
                </a:solidFill>
              </a:rPr>
              <a:t>-</a:t>
            </a:r>
            <a:endParaRPr lang="en-US" altLang="zh-CN" sz="2700" dirty="0">
              <a:solidFill>
                <a:srgbClr val="C00000"/>
              </a:solidFill>
            </a:endParaRPr>
          </a:p>
        </p:txBody>
      </p:sp>
      <p:sp>
        <p:nvSpPr>
          <p:cNvPr id="8" name="椭圆 7"/>
          <p:cNvSpPr/>
          <p:nvPr/>
        </p:nvSpPr>
        <p:spPr bwMode="auto">
          <a:xfrm>
            <a:off x="3815954" y="4014878"/>
            <a:ext cx="215503" cy="21550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en-US" altLang="zh-CN" sz="2700" dirty="0">
                <a:solidFill>
                  <a:srgbClr val="C00000"/>
                </a:solidFill>
              </a:rPr>
              <a:t>-</a:t>
            </a:r>
            <a:endParaRPr lang="zh-CN" altLang="en-US" sz="2700" dirty="0">
              <a:solidFill>
                <a:srgbClr val="C00000"/>
              </a:solidFill>
            </a:endParaRPr>
          </a:p>
        </p:txBody>
      </p:sp>
      <p:sp>
        <p:nvSpPr>
          <p:cNvPr id="9" name="椭圆 8"/>
          <p:cNvSpPr/>
          <p:nvPr/>
        </p:nvSpPr>
        <p:spPr bwMode="auto">
          <a:xfrm>
            <a:off x="4734015" y="4627960"/>
            <a:ext cx="216694" cy="21550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en-US" altLang="zh-CN" sz="2700" dirty="0">
                <a:solidFill>
                  <a:srgbClr val="C00000"/>
                </a:solidFill>
              </a:rPr>
              <a:t>+</a:t>
            </a:r>
            <a:endParaRPr lang="zh-CN" altLang="en-US" sz="2700" dirty="0">
              <a:solidFill>
                <a:srgbClr val="C00000"/>
              </a:solidFill>
            </a:endParaRPr>
          </a:p>
        </p:txBody>
      </p:sp>
      <p:sp>
        <p:nvSpPr>
          <p:cNvPr id="10" name="椭圆 9"/>
          <p:cNvSpPr/>
          <p:nvPr/>
        </p:nvSpPr>
        <p:spPr bwMode="auto">
          <a:xfrm>
            <a:off x="3326606" y="4400550"/>
            <a:ext cx="215504" cy="21669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en-US" altLang="zh-CN" sz="2700" dirty="0">
                <a:solidFill>
                  <a:srgbClr val="C00000"/>
                </a:solidFill>
              </a:rPr>
              <a:t>+</a:t>
            </a:r>
            <a:endParaRPr lang="zh-CN" altLang="en-US" sz="2700" dirty="0">
              <a:solidFill>
                <a:srgbClr val="C00000"/>
              </a:solidFill>
            </a:endParaRPr>
          </a:p>
        </p:txBody>
      </p:sp>
      <p:sp>
        <p:nvSpPr>
          <p:cNvPr id="11" name="椭圆 10"/>
          <p:cNvSpPr/>
          <p:nvPr/>
        </p:nvSpPr>
        <p:spPr bwMode="auto">
          <a:xfrm>
            <a:off x="4825694" y="3969634"/>
            <a:ext cx="216694" cy="21550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en-US" altLang="zh-CN" sz="2700" dirty="0">
                <a:solidFill>
                  <a:srgbClr val="C00000"/>
                </a:solidFill>
              </a:rPr>
              <a:t>+</a:t>
            </a:r>
            <a:endParaRPr lang="zh-CN" altLang="en-US" sz="2700" dirty="0">
              <a:solidFill>
                <a:srgbClr val="C00000"/>
              </a:solidFill>
            </a:endParaRPr>
          </a:p>
        </p:txBody>
      </p:sp>
      <p:sp>
        <p:nvSpPr>
          <p:cNvPr id="12" name="椭圆 11"/>
          <p:cNvSpPr/>
          <p:nvPr/>
        </p:nvSpPr>
        <p:spPr bwMode="auto">
          <a:xfrm>
            <a:off x="5219790" y="4293484"/>
            <a:ext cx="216694" cy="21550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en-US" altLang="zh-CN" sz="2700" dirty="0">
                <a:solidFill>
                  <a:srgbClr val="C00000"/>
                </a:solidFill>
              </a:rPr>
              <a:t>-</a:t>
            </a:r>
            <a:endParaRPr lang="en-US" altLang="zh-CN" sz="2700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00"/>
                            </p:stCondLst>
                            <p:childTnLst>
                              <p:par>
                                <p:cTn id="25" presetID="1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3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3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3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500"/>
                            </p:stCondLst>
                            <p:childTnLst>
                              <p:par>
                                <p:cTn id="38" presetID="1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3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4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4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4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4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4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4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4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4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22" name="图片 595969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7090" y="2170510"/>
            <a:ext cx="3808810" cy="277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4819" name="标题 595970"/>
          <p:cNvSpPr>
            <a:spLocks noGrp="1" noRot="1" noChangeArrowheads="1"/>
          </p:cNvSpPr>
          <p:nvPr>
            <p:ph type="title"/>
          </p:nvPr>
        </p:nvSpPr>
        <p:spPr>
          <a:xfrm>
            <a:off x="1825229" y="980520"/>
            <a:ext cx="5562600" cy="479822"/>
          </a:xfrm>
        </p:spPr>
        <p:txBody>
          <a:bodyPr/>
          <a:lstStyle/>
          <a:p>
            <a:pPr marL="838200" indent="-838200" eaLnBrk="1" hangingPunct="1">
              <a:defRPr/>
            </a:pPr>
            <a:r>
              <a:rPr lang="zh-CN" altLang="en-US" sz="2250" dirty="0">
                <a:solidFill>
                  <a:srgbClr val="1E4649"/>
                </a:solidFill>
                <a:latin typeface="+mj-ea"/>
              </a:rPr>
              <a:t>石英晶体压电效应产生的过程</a:t>
            </a:r>
            <a:endParaRPr lang="zh-CN" altLang="en-US" sz="2250" dirty="0">
              <a:solidFill>
                <a:srgbClr val="1E4649"/>
              </a:solidFill>
              <a:latin typeface="+mj-ea"/>
            </a:endParaRPr>
          </a:p>
        </p:txBody>
      </p:sp>
      <p:sp>
        <p:nvSpPr>
          <p:cNvPr id="595974" name="矩形标注 595973"/>
          <p:cNvSpPr/>
          <p:nvPr/>
        </p:nvSpPr>
        <p:spPr>
          <a:xfrm>
            <a:off x="435769" y="1781266"/>
            <a:ext cx="2065735" cy="2009775"/>
          </a:xfrm>
          <a:prstGeom prst="wedgeRectCallout">
            <a:avLst>
              <a:gd name="adj1" fmla="val 63877"/>
              <a:gd name="adj2" fmla="val -443"/>
            </a:avLst>
          </a:prstGeom>
          <a:solidFill>
            <a:schemeClr val="accent1"/>
          </a:solidFill>
          <a:ln w="9525" cap="flat" cmpd="sng">
            <a:noFill/>
            <a:prstDash val="solid"/>
            <a:miter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>
            <a:spAutoFit/>
          </a:bodyPr>
          <a:lstStyle/>
          <a:p>
            <a:pPr algn="l">
              <a:lnSpc>
                <a:spcPct val="130000"/>
              </a:lnSpc>
              <a:buClr>
                <a:srgbClr val="7575D1"/>
              </a:buClr>
              <a:buFont typeface="Wingdings" panose="05000000000000000000" pitchFamily="2" charset="2"/>
              <a:buChar char="u"/>
              <a:defRPr/>
            </a:pPr>
            <a:r>
              <a:rPr lang="zh-CN" altLang="en-US" sz="1200" noProof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当在</a:t>
            </a:r>
            <a:r>
              <a:rPr lang="en-US" altLang="zh-CN" sz="1200" noProof="1">
                <a:solidFill>
                  <a:srgbClr val="CC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X</a:t>
            </a:r>
            <a:r>
              <a:rPr lang="zh-CN" altLang="en-US" sz="1200" noProof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轴向施加</a:t>
            </a:r>
            <a:r>
              <a:rPr lang="zh-CN" altLang="en-US" sz="1200" noProof="1">
                <a:solidFill>
                  <a:srgbClr val="CC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压力</a:t>
            </a:r>
            <a:r>
              <a:rPr lang="zh-CN" altLang="en-US" sz="1200" noProof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时，各晶格上的带电粒子均产生相对位移，氧离子挤入两个硅离子之间，而硅离子也挤入两个氧离子之间，正电荷中心向</a:t>
            </a:r>
            <a:r>
              <a:rPr lang="en-US" altLang="zh-CN" sz="1200" noProof="1">
                <a:solidFill>
                  <a:srgbClr val="CC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B</a:t>
            </a:r>
            <a:r>
              <a:rPr lang="zh-CN" altLang="en-US" sz="1200" noProof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面移动，负电荷中心向</a:t>
            </a:r>
            <a:r>
              <a:rPr lang="en-US" altLang="zh-CN" sz="1200" noProof="1">
                <a:solidFill>
                  <a:srgbClr val="CC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A</a:t>
            </a:r>
            <a:r>
              <a:rPr lang="zh-CN" altLang="en-US" sz="1200" noProof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面移动，因而</a:t>
            </a:r>
            <a:r>
              <a:rPr lang="en-US" altLang="zh-CN" sz="1200" noProof="1">
                <a:solidFill>
                  <a:srgbClr val="CC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B</a:t>
            </a:r>
            <a:r>
              <a:rPr lang="zh-CN" altLang="en-US" sz="1200" noProof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面呈现正电荷，</a:t>
            </a:r>
            <a:r>
              <a:rPr lang="en-US" altLang="zh-CN" sz="1200" noProof="1">
                <a:solidFill>
                  <a:srgbClr val="CC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A</a:t>
            </a:r>
            <a:r>
              <a:rPr lang="zh-CN" altLang="en-US" sz="1200" noProof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面呈现负电荷</a:t>
            </a:r>
            <a:endParaRPr lang="zh-CN" altLang="en-US" sz="1200" noProof="1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95975" name="矩形标注 595974"/>
          <p:cNvSpPr/>
          <p:nvPr/>
        </p:nvSpPr>
        <p:spPr>
          <a:xfrm>
            <a:off x="6731794" y="3664070"/>
            <a:ext cx="1782366" cy="1050289"/>
          </a:xfrm>
          <a:prstGeom prst="wedgeRectCallout">
            <a:avLst>
              <a:gd name="adj1" fmla="val -82162"/>
              <a:gd name="adj2" fmla="val 19412"/>
            </a:avLst>
          </a:prstGeom>
          <a:solidFill>
            <a:schemeClr val="accent1"/>
          </a:solidFill>
          <a:ln w="9525" cap="flat" cmpd="sng">
            <a:noFill/>
            <a:prstDash val="solid"/>
            <a:miter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>
            <a:spAutoFit/>
          </a:bodyPr>
          <a:lstStyle/>
          <a:p>
            <a:pPr algn="l">
              <a:lnSpc>
                <a:spcPct val="130000"/>
              </a:lnSpc>
              <a:buClr>
                <a:srgbClr val="7575D1"/>
              </a:buClr>
              <a:buFont typeface="Wingdings" panose="05000000000000000000" pitchFamily="2" charset="2"/>
              <a:buChar char="u"/>
              <a:defRPr/>
            </a:pPr>
            <a:r>
              <a:rPr lang="zh-CN" altLang="en-US" sz="1200" noProof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在</a:t>
            </a:r>
            <a:r>
              <a:rPr lang="en-US" altLang="zh-CN" sz="1200" noProof="1">
                <a:solidFill>
                  <a:srgbClr val="CC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Y</a:t>
            </a:r>
            <a:r>
              <a:rPr lang="zh-CN" altLang="en-US" sz="1200" noProof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方向施加</a:t>
            </a:r>
            <a:r>
              <a:rPr lang="zh-CN" altLang="en-US" sz="1200" noProof="1">
                <a:solidFill>
                  <a:srgbClr val="CC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拉力</a:t>
            </a:r>
            <a:r>
              <a:rPr lang="zh-CN" altLang="en-US" sz="1200" noProof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时，晶格在</a:t>
            </a:r>
            <a:r>
              <a:rPr lang="en-US" altLang="zh-CN" sz="1200" noProof="1">
                <a:solidFill>
                  <a:srgbClr val="CC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y</a:t>
            </a:r>
            <a:r>
              <a:rPr lang="zh-CN" altLang="en-US" sz="1200" noProof="1">
                <a:solidFill>
                  <a:srgbClr val="CC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向被拉长</a:t>
            </a:r>
            <a:r>
              <a:rPr lang="zh-CN" altLang="en-US" sz="1200" noProof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lang="en-US" altLang="zh-CN" sz="1200" noProof="1">
                <a:solidFill>
                  <a:srgbClr val="CC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B</a:t>
            </a:r>
            <a:r>
              <a:rPr lang="zh-CN" altLang="en-US" sz="1200" noProof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面呈现正电荷，</a:t>
            </a:r>
            <a:r>
              <a:rPr lang="en-US" altLang="zh-CN" sz="1200" noProof="1">
                <a:solidFill>
                  <a:srgbClr val="CC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A</a:t>
            </a:r>
            <a:r>
              <a:rPr lang="zh-CN" altLang="en-US" sz="1200" noProof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面呈现负电荷</a:t>
            </a:r>
            <a:endParaRPr lang="zh-CN" altLang="en-US" sz="1200" noProof="1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95976" name="矩形标注 595975"/>
          <p:cNvSpPr/>
          <p:nvPr/>
        </p:nvSpPr>
        <p:spPr>
          <a:xfrm>
            <a:off x="6475900" y="1956714"/>
            <a:ext cx="2431256" cy="1050289"/>
          </a:xfrm>
          <a:prstGeom prst="wedgeRectCallout">
            <a:avLst>
              <a:gd name="adj1" fmla="val -64886"/>
              <a:gd name="adj2" fmla="val -5902"/>
            </a:avLst>
          </a:prstGeom>
          <a:solidFill>
            <a:schemeClr val="accent1"/>
          </a:solidFill>
          <a:ln w="9525" cap="flat" cmpd="sng">
            <a:noFill/>
            <a:prstDash val="solid"/>
            <a:miter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>
            <a:spAutoFit/>
          </a:bodyPr>
          <a:lstStyle/>
          <a:p>
            <a:pPr algn="l">
              <a:lnSpc>
                <a:spcPct val="130000"/>
              </a:lnSpc>
              <a:buClr>
                <a:srgbClr val="7575D1"/>
              </a:buClr>
              <a:buFont typeface="Wingdings" panose="05000000000000000000" pitchFamily="2" charset="2"/>
              <a:buChar char="u"/>
              <a:defRPr/>
            </a:pPr>
            <a:r>
              <a:rPr lang="zh-CN" altLang="en-US" sz="1200" noProof="1">
                <a:solidFill>
                  <a:srgbClr val="000000"/>
                </a:solidFill>
                <a:ea typeface="黑体" panose="02010609060101010101" pitchFamily="49" charset="-122"/>
              </a:rPr>
              <a:t>当在</a:t>
            </a:r>
            <a:r>
              <a:rPr lang="en-US" altLang="zh-CN" sz="1200" noProof="1">
                <a:solidFill>
                  <a:srgbClr val="CC0066"/>
                </a:solidFill>
                <a:ea typeface="黑体" panose="02010609060101010101" pitchFamily="49" charset="-122"/>
              </a:rPr>
              <a:t>X</a:t>
            </a:r>
            <a:r>
              <a:rPr lang="zh-CN" altLang="en-US" sz="1200" noProof="1">
                <a:solidFill>
                  <a:srgbClr val="000000"/>
                </a:solidFill>
                <a:ea typeface="黑体" panose="02010609060101010101" pitchFamily="49" charset="-122"/>
              </a:rPr>
              <a:t>轴向施加</a:t>
            </a:r>
            <a:r>
              <a:rPr lang="zh-CN" altLang="en-US" sz="1200" noProof="1">
                <a:solidFill>
                  <a:srgbClr val="CC0066"/>
                </a:solidFill>
                <a:ea typeface="黑体" panose="02010609060101010101" pitchFamily="49" charset="-122"/>
              </a:rPr>
              <a:t>拉力</a:t>
            </a:r>
            <a:r>
              <a:rPr lang="zh-CN" altLang="en-US" sz="1200" noProof="1">
                <a:solidFill>
                  <a:srgbClr val="000000"/>
                </a:solidFill>
                <a:ea typeface="黑体" panose="02010609060101010101" pitchFamily="49" charset="-122"/>
              </a:rPr>
              <a:t>时，各晶格上的带电粒子均沿</a:t>
            </a:r>
            <a:r>
              <a:rPr lang="en-US" altLang="zh-CN" sz="1200" noProof="1">
                <a:solidFill>
                  <a:srgbClr val="CC0066"/>
                </a:solidFill>
                <a:ea typeface="黑体" panose="02010609060101010101" pitchFamily="49" charset="-122"/>
              </a:rPr>
              <a:t>X</a:t>
            </a:r>
            <a:r>
              <a:rPr lang="zh-CN" altLang="en-US" sz="1200" noProof="1">
                <a:solidFill>
                  <a:srgbClr val="CC0066"/>
                </a:solidFill>
                <a:ea typeface="黑体" panose="02010609060101010101" pitchFamily="49" charset="-122"/>
              </a:rPr>
              <a:t>轴向外</a:t>
            </a:r>
            <a:r>
              <a:rPr lang="zh-CN" altLang="en-US" sz="1200" noProof="1">
                <a:solidFill>
                  <a:srgbClr val="000000"/>
                </a:solidFill>
                <a:ea typeface="黑体" panose="02010609060101010101" pitchFamily="49" charset="-122"/>
              </a:rPr>
              <a:t>产生位移，因而</a:t>
            </a:r>
            <a:r>
              <a:rPr lang="en-US" altLang="zh-CN" sz="1200" noProof="1">
                <a:solidFill>
                  <a:srgbClr val="CC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A</a:t>
            </a:r>
            <a:r>
              <a:rPr lang="zh-CN" altLang="en-US" sz="1200" noProof="1">
                <a:solidFill>
                  <a:srgbClr val="000000"/>
                </a:solidFill>
                <a:ea typeface="黑体" panose="02010609060101010101" pitchFamily="49" charset="-122"/>
              </a:rPr>
              <a:t>面呈现正电荷， </a:t>
            </a:r>
            <a:r>
              <a:rPr lang="en-US" altLang="zh-CN" sz="1200" noProof="1">
                <a:solidFill>
                  <a:srgbClr val="CC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B</a:t>
            </a:r>
            <a:r>
              <a:rPr lang="zh-CN" altLang="en-US" sz="1200" noProof="1">
                <a:solidFill>
                  <a:srgbClr val="000000"/>
                </a:solidFill>
                <a:ea typeface="黑体" panose="02010609060101010101" pitchFamily="49" charset="-122"/>
              </a:rPr>
              <a:t>面呈现负电荷</a:t>
            </a:r>
            <a:endParaRPr lang="zh-CN" altLang="en-US" sz="1200" noProof="1">
              <a:solidFill>
                <a:srgbClr val="000000"/>
              </a:solidFill>
              <a:ea typeface="黑体" panose="02010609060101010101" pitchFamily="49" charset="-122"/>
            </a:endParaRPr>
          </a:p>
        </p:txBody>
      </p:sp>
      <p:sp>
        <p:nvSpPr>
          <p:cNvPr id="595977" name="矩形标注 595976"/>
          <p:cNvSpPr/>
          <p:nvPr/>
        </p:nvSpPr>
        <p:spPr>
          <a:xfrm>
            <a:off x="783431" y="4796711"/>
            <a:ext cx="2106216" cy="810260"/>
          </a:xfrm>
          <a:prstGeom prst="wedgeRectCallout">
            <a:avLst>
              <a:gd name="adj1" fmla="val 43035"/>
              <a:gd name="adj2" fmla="val -106072"/>
            </a:avLst>
          </a:prstGeom>
          <a:solidFill>
            <a:schemeClr val="accent1"/>
          </a:solidFill>
          <a:ln w="9525" cap="flat" cmpd="sng">
            <a:noFill/>
            <a:prstDash val="solid"/>
            <a:miter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>
            <a:spAutoFit/>
          </a:bodyPr>
          <a:lstStyle/>
          <a:p>
            <a:pPr algn="l">
              <a:lnSpc>
                <a:spcPct val="130000"/>
              </a:lnSpc>
              <a:buClr>
                <a:srgbClr val="7575D1"/>
              </a:buClr>
              <a:buFont typeface="Wingdings" panose="05000000000000000000" pitchFamily="2" charset="2"/>
              <a:buChar char="u"/>
              <a:defRPr/>
            </a:pPr>
            <a:r>
              <a:rPr lang="zh-CN" altLang="en-US" sz="1200" noProof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在</a:t>
            </a:r>
            <a:r>
              <a:rPr lang="en-US" altLang="zh-CN" sz="1200" noProof="1">
                <a:solidFill>
                  <a:srgbClr val="CC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Y</a:t>
            </a:r>
            <a:r>
              <a:rPr lang="zh-CN" altLang="en-US" sz="1200" noProof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方向施加</a:t>
            </a:r>
            <a:r>
              <a:rPr lang="zh-CN" altLang="en-US" sz="1200" noProof="1">
                <a:solidFill>
                  <a:srgbClr val="CC0066"/>
                </a:solidFill>
                <a:latin typeface="Arial" panose="020B0604020202020204"/>
                <a:ea typeface="黑体" panose="02010609060101010101" pitchFamily="49" charset="-122"/>
              </a:rPr>
              <a:t>压力</a:t>
            </a:r>
            <a:r>
              <a:rPr lang="zh-CN" altLang="en-US" sz="1200" noProof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时，晶格沿</a:t>
            </a:r>
            <a:r>
              <a:rPr lang="en-US" altLang="zh-CN" sz="1200" noProof="1">
                <a:solidFill>
                  <a:srgbClr val="CC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y</a:t>
            </a:r>
            <a:r>
              <a:rPr lang="zh-CN" altLang="en-US" sz="1200" noProof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轴被</a:t>
            </a:r>
            <a:r>
              <a:rPr lang="zh-CN" altLang="en-US" sz="1200" noProof="1">
                <a:solidFill>
                  <a:srgbClr val="CC0066"/>
                </a:solidFill>
                <a:latin typeface="Arial" panose="020B0604020202020204"/>
                <a:ea typeface="黑体" panose="02010609060101010101" pitchFamily="49" charset="-122"/>
              </a:rPr>
              <a:t>向内压缩</a:t>
            </a:r>
            <a:r>
              <a:rPr lang="zh-CN" altLang="en-US" sz="1200" noProof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lang="en-US" altLang="zh-CN" sz="1200" noProof="1">
                <a:solidFill>
                  <a:srgbClr val="CC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A</a:t>
            </a:r>
            <a:r>
              <a:rPr lang="zh-CN" altLang="en-US" sz="1200" noProof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面呈现正电荷，</a:t>
            </a:r>
            <a:r>
              <a:rPr lang="en-US" altLang="zh-CN" sz="1200" noProof="1">
                <a:solidFill>
                  <a:srgbClr val="CC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B</a:t>
            </a:r>
            <a:r>
              <a:rPr lang="zh-CN" altLang="en-US" sz="1200" noProof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面呈现负电荷</a:t>
            </a:r>
            <a:endParaRPr lang="zh-CN" altLang="en-US" sz="1200" noProof="1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3559" name="矩形 595977"/>
          <p:cNvSpPr/>
          <p:nvPr/>
        </p:nvSpPr>
        <p:spPr>
          <a:xfrm>
            <a:off x="3012371" y="5063819"/>
            <a:ext cx="3294460" cy="299085"/>
          </a:xfrm>
          <a:prstGeom prst="rect">
            <a:avLst/>
          </a:prstGeom>
          <a:solidFill>
            <a:schemeClr val="accent5"/>
          </a:solidFill>
          <a:ln w="952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zh-CN" altLang="en-US" sz="1350" noProof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图</a:t>
            </a:r>
            <a:r>
              <a:rPr lang="en-US" altLang="zh-CN" sz="1350" noProof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2-25  </a:t>
            </a:r>
            <a:r>
              <a:rPr lang="zh-CN" altLang="en-US" sz="1350" noProof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石英晶体的结构及压电效应</a:t>
            </a:r>
            <a:endParaRPr lang="zh-CN" altLang="en-US" sz="1350" noProof="1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2736056" y="2221796"/>
            <a:ext cx="205979" cy="22264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en-US" altLang="zh-CN" sz="100" dirty="0">
                <a:solidFill>
                  <a:srgbClr val="C00000"/>
                </a:solidFill>
              </a:rPr>
              <a:t>A</a:t>
            </a:r>
            <a:endParaRPr lang="zh-CN" altLang="en-US" sz="100" dirty="0">
              <a:solidFill>
                <a:srgbClr val="C00000"/>
              </a:solidFill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2736056" y="2996894"/>
            <a:ext cx="234554" cy="23455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en-US" altLang="zh-CN" sz="100" dirty="0">
                <a:solidFill>
                  <a:srgbClr val="C00000"/>
                </a:solidFill>
              </a:rPr>
              <a:t>B</a:t>
            </a:r>
            <a:endParaRPr lang="zh-CN" altLang="en-US" sz="100" dirty="0">
              <a:solidFill>
                <a:srgbClr val="C00000"/>
              </a:solidFill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4626859" y="2182416"/>
            <a:ext cx="207169" cy="22264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en-US" altLang="zh-CN" sz="100" dirty="0">
                <a:solidFill>
                  <a:srgbClr val="C00000"/>
                </a:solidFill>
              </a:rPr>
              <a:t>A</a:t>
            </a:r>
            <a:endParaRPr lang="zh-CN" altLang="en-US" sz="100" dirty="0">
              <a:solidFill>
                <a:srgbClr val="C00000"/>
              </a:solidFill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4620906" y="3616019"/>
            <a:ext cx="205978" cy="22264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en-US" altLang="zh-CN" sz="100" dirty="0">
                <a:solidFill>
                  <a:srgbClr val="C00000"/>
                </a:solidFill>
              </a:rPr>
              <a:t>A</a:t>
            </a:r>
            <a:endParaRPr lang="zh-CN" altLang="en-US" sz="100" dirty="0">
              <a:solidFill>
                <a:srgbClr val="C00000"/>
              </a:solidFill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2682569" y="3669596"/>
            <a:ext cx="207169" cy="22145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en-US" altLang="zh-CN" sz="100" dirty="0">
                <a:solidFill>
                  <a:srgbClr val="C00000"/>
                </a:solidFill>
              </a:rPr>
              <a:t>A</a:t>
            </a:r>
            <a:endParaRPr lang="zh-CN" altLang="en-US" sz="100" dirty="0">
              <a:solidFill>
                <a:srgbClr val="C00000"/>
              </a:solidFill>
            </a:endParaRPr>
          </a:p>
        </p:txBody>
      </p:sp>
      <p:sp>
        <p:nvSpPr>
          <p:cNvPr id="23" name="椭圆 22"/>
          <p:cNvSpPr/>
          <p:nvPr/>
        </p:nvSpPr>
        <p:spPr>
          <a:xfrm>
            <a:off x="2707481" y="4400550"/>
            <a:ext cx="234554" cy="23574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en-US" altLang="zh-CN" sz="100" dirty="0">
                <a:solidFill>
                  <a:srgbClr val="C00000"/>
                </a:solidFill>
              </a:rPr>
              <a:t>B</a:t>
            </a:r>
            <a:endParaRPr lang="zh-CN" altLang="en-US" sz="100" dirty="0">
              <a:solidFill>
                <a:srgbClr val="C00000"/>
              </a:solidFill>
            </a:endParaRPr>
          </a:p>
        </p:txBody>
      </p:sp>
      <p:sp>
        <p:nvSpPr>
          <p:cNvPr id="24" name="椭圆 23"/>
          <p:cNvSpPr/>
          <p:nvPr/>
        </p:nvSpPr>
        <p:spPr>
          <a:xfrm>
            <a:off x="4570810" y="4400550"/>
            <a:ext cx="235744" cy="23574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en-US" altLang="zh-CN" sz="100" dirty="0">
                <a:solidFill>
                  <a:srgbClr val="C00000"/>
                </a:solidFill>
              </a:rPr>
              <a:t>B</a:t>
            </a:r>
            <a:endParaRPr lang="zh-CN" altLang="en-US" sz="100" dirty="0">
              <a:solidFill>
                <a:srgbClr val="C00000"/>
              </a:solidFill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4583996" y="2996894"/>
            <a:ext cx="234554" cy="23455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en-US" altLang="zh-CN" sz="100" dirty="0">
                <a:solidFill>
                  <a:srgbClr val="C00000"/>
                </a:solidFill>
              </a:rPr>
              <a:t>B</a:t>
            </a:r>
            <a:endParaRPr lang="zh-CN" altLang="en-US" sz="100" dirty="0">
              <a:solidFill>
                <a:srgbClr val="C00000"/>
              </a:solidFill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3006419" y="3581490"/>
            <a:ext cx="215503" cy="21550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en-US" altLang="zh-CN" sz="100" dirty="0">
                <a:solidFill>
                  <a:srgbClr val="CC0066"/>
                </a:solidFill>
              </a:rPr>
              <a:t>+</a:t>
            </a:r>
            <a:endParaRPr lang="zh-CN" altLang="en-US" sz="100" dirty="0">
              <a:solidFill>
                <a:srgbClr val="CC0066"/>
              </a:solidFill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3451712" y="3581490"/>
            <a:ext cx="216694" cy="21550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en-US" altLang="zh-CN" sz="100" dirty="0">
                <a:solidFill>
                  <a:srgbClr val="CC0066"/>
                </a:solidFill>
              </a:rPr>
              <a:t>+</a:t>
            </a:r>
            <a:endParaRPr lang="zh-CN" altLang="en-US" sz="100" dirty="0">
              <a:solidFill>
                <a:srgbClr val="CC0066"/>
              </a:solidFill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3870782" y="3581490"/>
            <a:ext cx="215503" cy="21550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en-US" altLang="zh-CN" sz="100" dirty="0">
                <a:solidFill>
                  <a:srgbClr val="CC0066"/>
                </a:solidFill>
              </a:rPr>
              <a:t>+</a:t>
            </a:r>
            <a:endParaRPr lang="zh-CN" altLang="en-US" sz="100" dirty="0">
              <a:solidFill>
                <a:srgbClr val="CC0066"/>
              </a:solidFill>
            </a:endParaRPr>
          </a:p>
        </p:txBody>
      </p:sp>
      <p:sp>
        <p:nvSpPr>
          <p:cNvPr id="26" name="椭圆 25"/>
          <p:cNvSpPr/>
          <p:nvPr/>
        </p:nvSpPr>
        <p:spPr>
          <a:xfrm>
            <a:off x="4975712" y="4455409"/>
            <a:ext cx="215503" cy="21550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en-US" altLang="zh-CN" sz="100" dirty="0">
                <a:solidFill>
                  <a:srgbClr val="CC0066"/>
                </a:solidFill>
              </a:rPr>
              <a:t>+</a:t>
            </a:r>
            <a:endParaRPr lang="zh-CN" altLang="en-US" sz="100" dirty="0">
              <a:solidFill>
                <a:srgbClr val="CC0066"/>
              </a:solidFill>
            </a:endParaRPr>
          </a:p>
        </p:txBody>
      </p:sp>
      <p:sp>
        <p:nvSpPr>
          <p:cNvPr id="27" name="椭圆 26"/>
          <p:cNvSpPr/>
          <p:nvPr/>
        </p:nvSpPr>
        <p:spPr>
          <a:xfrm>
            <a:off x="5461487" y="4455409"/>
            <a:ext cx="216694" cy="21550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en-US" altLang="zh-CN" sz="100" dirty="0">
                <a:solidFill>
                  <a:srgbClr val="CC0066"/>
                </a:solidFill>
              </a:rPr>
              <a:t>+</a:t>
            </a:r>
            <a:endParaRPr lang="zh-CN" altLang="en-US" sz="100" dirty="0">
              <a:solidFill>
                <a:srgbClr val="CC0066"/>
              </a:solidFill>
            </a:endParaRPr>
          </a:p>
        </p:txBody>
      </p:sp>
      <p:sp>
        <p:nvSpPr>
          <p:cNvPr id="28" name="椭圆 27"/>
          <p:cNvSpPr/>
          <p:nvPr/>
        </p:nvSpPr>
        <p:spPr>
          <a:xfrm>
            <a:off x="5893684" y="4455409"/>
            <a:ext cx="215504" cy="21550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en-US" altLang="zh-CN" sz="100" dirty="0">
                <a:solidFill>
                  <a:srgbClr val="CC0066"/>
                </a:solidFill>
              </a:rPr>
              <a:t>+</a:t>
            </a:r>
            <a:endParaRPr lang="zh-CN" altLang="en-US" sz="100" dirty="0">
              <a:solidFill>
                <a:srgbClr val="CC0066"/>
              </a:solidFill>
            </a:endParaRPr>
          </a:p>
        </p:txBody>
      </p:sp>
      <p:sp>
        <p:nvSpPr>
          <p:cNvPr id="29" name="椭圆 28"/>
          <p:cNvSpPr/>
          <p:nvPr/>
        </p:nvSpPr>
        <p:spPr>
          <a:xfrm>
            <a:off x="5893684" y="3587354"/>
            <a:ext cx="215504" cy="21550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en-US" altLang="zh-CN" sz="100" dirty="0">
                <a:solidFill>
                  <a:srgbClr val="CC0066"/>
                </a:solidFill>
              </a:rPr>
              <a:t>-</a:t>
            </a:r>
            <a:endParaRPr lang="zh-CN" altLang="en-US" sz="100" dirty="0">
              <a:solidFill>
                <a:srgbClr val="CC0066"/>
              </a:solidFill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5461487" y="3619590"/>
            <a:ext cx="216694" cy="21550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en-US" altLang="zh-CN" sz="100" dirty="0">
                <a:solidFill>
                  <a:srgbClr val="CC0066"/>
                </a:solidFill>
              </a:rPr>
              <a:t>-</a:t>
            </a:r>
            <a:endParaRPr lang="zh-CN" altLang="en-US" sz="100" dirty="0">
              <a:solidFill>
                <a:srgbClr val="CC0066"/>
              </a:solidFill>
            </a:endParaRPr>
          </a:p>
        </p:txBody>
      </p:sp>
      <p:sp>
        <p:nvSpPr>
          <p:cNvPr id="31" name="椭圆 30"/>
          <p:cNvSpPr/>
          <p:nvPr/>
        </p:nvSpPr>
        <p:spPr>
          <a:xfrm>
            <a:off x="4948328" y="3619590"/>
            <a:ext cx="216694" cy="21550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en-US" altLang="zh-CN" sz="100" dirty="0">
                <a:solidFill>
                  <a:srgbClr val="CC0066"/>
                </a:solidFill>
              </a:rPr>
              <a:t>-</a:t>
            </a:r>
            <a:endParaRPr lang="zh-CN" altLang="en-US" sz="100" dirty="0">
              <a:solidFill>
                <a:srgbClr val="CC0066"/>
              </a:solidFill>
            </a:endParaRPr>
          </a:p>
        </p:txBody>
      </p:sp>
      <p:sp>
        <p:nvSpPr>
          <p:cNvPr id="32" name="椭圆 31"/>
          <p:cNvSpPr/>
          <p:nvPr/>
        </p:nvSpPr>
        <p:spPr>
          <a:xfrm>
            <a:off x="3870782" y="4494610"/>
            <a:ext cx="215503" cy="21669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en-US" altLang="zh-CN" sz="100" dirty="0">
                <a:solidFill>
                  <a:srgbClr val="CC0066"/>
                </a:solidFill>
              </a:rPr>
              <a:t>-</a:t>
            </a:r>
            <a:endParaRPr lang="zh-CN" altLang="en-US" sz="100" dirty="0">
              <a:solidFill>
                <a:srgbClr val="CC0066"/>
              </a:solidFill>
            </a:endParaRPr>
          </a:p>
        </p:txBody>
      </p:sp>
      <p:sp>
        <p:nvSpPr>
          <p:cNvPr id="33" name="椭圆 32"/>
          <p:cNvSpPr/>
          <p:nvPr/>
        </p:nvSpPr>
        <p:spPr>
          <a:xfrm>
            <a:off x="3439806" y="4494610"/>
            <a:ext cx="216694" cy="21669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en-US" altLang="zh-CN" sz="100" dirty="0">
                <a:solidFill>
                  <a:srgbClr val="CC0066"/>
                </a:solidFill>
              </a:rPr>
              <a:t>-</a:t>
            </a:r>
            <a:endParaRPr lang="zh-CN" altLang="en-US" sz="100" dirty="0">
              <a:solidFill>
                <a:srgbClr val="CC0066"/>
              </a:solidFill>
            </a:endParaRPr>
          </a:p>
        </p:txBody>
      </p:sp>
      <p:sp>
        <p:nvSpPr>
          <p:cNvPr id="34" name="椭圆 33"/>
          <p:cNvSpPr/>
          <p:nvPr/>
        </p:nvSpPr>
        <p:spPr>
          <a:xfrm>
            <a:off x="2994512" y="4508987"/>
            <a:ext cx="215503" cy="21550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en-US" altLang="zh-CN" sz="100" dirty="0">
                <a:solidFill>
                  <a:srgbClr val="CC0066"/>
                </a:solidFill>
              </a:rPr>
              <a:t>-</a:t>
            </a:r>
            <a:endParaRPr lang="zh-CN" altLang="en-US" sz="100" dirty="0">
              <a:solidFill>
                <a:srgbClr val="CC0066"/>
              </a:solidFill>
            </a:endParaRPr>
          </a:p>
        </p:txBody>
      </p:sp>
      <p:sp>
        <p:nvSpPr>
          <p:cNvPr id="39" name="椭圆 38"/>
          <p:cNvSpPr/>
          <p:nvPr/>
        </p:nvSpPr>
        <p:spPr>
          <a:xfrm>
            <a:off x="3023087" y="3121909"/>
            <a:ext cx="215503" cy="21550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en-US" altLang="zh-CN" sz="100" dirty="0">
                <a:solidFill>
                  <a:srgbClr val="CC0066"/>
                </a:solidFill>
              </a:rPr>
              <a:t>+</a:t>
            </a:r>
            <a:endParaRPr lang="zh-CN" altLang="en-US" sz="100" dirty="0">
              <a:solidFill>
                <a:srgbClr val="CC0066"/>
              </a:solidFill>
            </a:endParaRPr>
          </a:p>
        </p:txBody>
      </p:sp>
      <p:sp>
        <p:nvSpPr>
          <p:cNvPr id="40" name="椭圆 39"/>
          <p:cNvSpPr/>
          <p:nvPr/>
        </p:nvSpPr>
        <p:spPr>
          <a:xfrm>
            <a:off x="3508862" y="3121909"/>
            <a:ext cx="216694" cy="21550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en-US" altLang="zh-CN" sz="100" dirty="0">
                <a:solidFill>
                  <a:srgbClr val="CC0066"/>
                </a:solidFill>
              </a:rPr>
              <a:t>+</a:t>
            </a:r>
            <a:endParaRPr lang="zh-CN" altLang="en-US" sz="100" dirty="0">
              <a:solidFill>
                <a:srgbClr val="CC0066"/>
              </a:solidFill>
            </a:endParaRPr>
          </a:p>
        </p:txBody>
      </p:sp>
      <p:sp>
        <p:nvSpPr>
          <p:cNvPr id="41" name="椭圆 40"/>
          <p:cNvSpPr/>
          <p:nvPr/>
        </p:nvSpPr>
        <p:spPr>
          <a:xfrm>
            <a:off x="3941059" y="3121909"/>
            <a:ext cx="215504" cy="21550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en-US" altLang="zh-CN" sz="100" dirty="0">
                <a:solidFill>
                  <a:srgbClr val="CC0066"/>
                </a:solidFill>
              </a:rPr>
              <a:t>+</a:t>
            </a:r>
            <a:endParaRPr lang="zh-CN" altLang="en-US" sz="100" dirty="0">
              <a:solidFill>
                <a:srgbClr val="CC0066"/>
              </a:solidFill>
            </a:endParaRPr>
          </a:p>
        </p:txBody>
      </p:sp>
      <p:sp>
        <p:nvSpPr>
          <p:cNvPr id="42" name="椭圆 41"/>
          <p:cNvSpPr/>
          <p:nvPr/>
        </p:nvSpPr>
        <p:spPr>
          <a:xfrm>
            <a:off x="3941059" y="2110979"/>
            <a:ext cx="215504" cy="21550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en-US" altLang="zh-CN" sz="100" dirty="0">
                <a:solidFill>
                  <a:srgbClr val="CC0066"/>
                </a:solidFill>
              </a:rPr>
              <a:t>-</a:t>
            </a:r>
            <a:endParaRPr lang="zh-CN" altLang="en-US" sz="100" dirty="0">
              <a:solidFill>
                <a:srgbClr val="CC0066"/>
              </a:solidFill>
            </a:endParaRPr>
          </a:p>
        </p:txBody>
      </p:sp>
      <p:sp>
        <p:nvSpPr>
          <p:cNvPr id="43" name="椭圆 42"/>
          <p:cNvSpPr/>
          <p:nvPr/>
        </p:nvSpPr>
        <p:spPr>
          <a:xfrm>
            <a:off x="3508862" y="2110979"/>
            <a:ext cx="216694" cy="21550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en-US" altLang="zh-CN" sz="100" dirty="0">
                <a:solidFill>
                  <a:srgbClr val="CC0066"/>
                </a:solidFill>
              </a:rPr>
              <a:t>-</a:t>
            </a:r>
            <a:endParaRPr lang="zh-CN" altLang="en-US" sz="100" dirty="0">
              <a:solidFill>
                <a:srgbClr val="CC0066"/>
              </a:solidFill>
            </a:endParaRPr>
          </a:p>
        </p:txBody>
      </p:sp>
      <p:sp>
        <p:nvSpPr>
          <p:cNvPr id="44" name="椭圆 43"/>
          <p:cNvSpPr/>
          <p:nvPr/>
        </p:nvSpPr>
        <p:spPr>
          <a:xfrm>
            <a:off x="2995703" y="2110979"/>
            <a:ext cx="216694" cy="21550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en-US" altLang="zh-CN" sz="100" dirty="0">
                <a:solidFill>
                  <a:srgbClr val="CC0066"/>
                </a:solidFill>
              </a:rPr>
              <a:t>-</a:t>
            </a:r>
            <a:endParaRPr lang="zh-CN" altLang="en-US" sz="100" dirty="0">
              <a:solidFill>
                <a:srgbClr val="CC0066"/>
              </a:solidFill>
            </a:endParaRPr>
          </a:p>
        </p:txBody>
      </p:sp>
      <p:sp>
        <p:nvSpPr>
          <p:cNvPr id="45" name="椭圆 44"/>
          <p:cNvSpPr/>
          <p:nvPr/>
        </p:nvSpPr>
        <p:spPr>
          <a:xfrm>
            <a:off x="4912519" y="2120504"/>
            <a:ext cx="215504" cy="21550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en-US" altLang="zh-CN" sz="100" dirty="0">
                <a:solidFill>
                  <a:srgbClr val="CC0066"/>
                </a:solidFill>
              </a:rPr>
              <a:t>+</a:t>
            </a:r>
            <a:endParaRPr lang="zh-CN" altLang="en-US" sz="100" dirty="0">
              <a:solidFill>
                <a:srgbClr val="CC0066"/>
              </a:solidFill>
            </a:endParaRPr>
          </a:p>
        </p:txBody>
      </p:sp>
      <p:sp>
        <p:nvSpPr>
          <p:cNvPr id="46" name="椭圆 45"/>
          <p:cNvSpPr/>
          <p:nvPr/>
        </p:nvSpPr>
        <p:spPr>
          <a:xfrm>
            <a:off x="5357903" y="2120504"/>
            <a:ext cx="216694" cy="21550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en-US" altLang="zh-CN" sz="100" dirty="0">
                <a:solidFill>
                  <a:srgbClr val="CC0066"/>
                </a:solidFill>
              </a:rPr>
              <a:t>+</a:t>
            </a:r>
            <a:endParaRPr lang="zh-CN" altLang="en-US" sz="100" dirty="0">
              <a:solidFill>
                <a:srgbClr val="CC0066"/>
              </a:solidFill>
            </a:endParaRPr>
          </a:p>
        </p:txBody>
      </p:sp>
      <p:sp>
        <p:nvSpPr>
          <p:cNvPr id="47" name="椭圆 46"/>
          <p:cNvSpPr/>
          <p:nvPr/>
        </p:nvSpPr>
        <p:spPr>
          <a:xfrm>
            <a:off x="5776913" y="2120504"/>
            <a:ext cx="215504" cy="21550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en-US" altLang="zh-CN" sz="100" dirty="0">
                <a:solidFill>
                  <a:srgbClr val="CC0066"/>
                </a:solidFill>
              </a:rPr>
              <a:t>+</a:t>
            </a:r>
            <a:endParaRPr lang="zh-CN" altLang="en-US" sz="100" dirty="0">
              <a:solidFill>
                <a:srgbClr val="CC0066"/>
              </a:solidFill>
            </a:endParaRPr>
          </a:p>
        </p:txBody>
      </p:sp>
      <p:sp>
        <p:nvSpPr>
          <p:cNvPr id="48" name="椭圆 47"/>
          <p:cNvSpPr/>
          <p:nvPr/>
        </p:nvSpPr>
        <p:spPr>
          <a:xfrm>
            <a:off x="5776913" y="3105150"/>
            <a:ext cx="215504" cy="21669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en-US" altLang="zh-CN" sz="100" dirty="0">
                <a:solidFill>
                  <a:srgbClr val="CC0066"/>
                </a:solidFill>
              </a:rPr>
              <a:t>-</a:t>
            </a:r>
            <a:endParaRPr lang="zh-CN" altLang="en-US" sz="100" dirty="0">
              <a:solidFill>
                <a:srgbClr val="CC0066"/>
              </a:solidFill>
            </a:endParaRPr>
          </a:p>
        </p:txBody>
      </p:sp>
      <p:sp>
        <p:nvSpPr>
          <p:cNvPr id="49" name="椭圆 48"/>
          <p:cNvSpPr/>
          <p:nvPr/>
        </p:nvSpPr>
        <p:spPr>
          <a:xfrm>
            <a:off x="5345996" y="3105150"/>
            <a:ext cx="216694" cy="21669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en-US" altLang="zh-CN" sz="100" dirty="0">
                <a:solidFill>
                  <a:srgbClr val="CC0066"/>
                </a:solidFill>
              </a:rPr>
              <a:t>-</a:t>
            </a:r>
            <a:endParaRPr lang="zh-CN" altLang="en-US" sz="100" dirty="0">
              <a:solidFill>
                <a:srgbClr val="CC0066"/>
              </a:solidFill>
            </a:endParaRPr>
          </a:p>
        </p:txBody>
      </p:sp>
      <p:sp>
        <p:nvSpPr>
          <p:cNvPr id="50" name="椭圆 49"/>
          <p:cNvSpPr/>
          <p:nvPr/>
        </p:nvSpPr>
        <p:spPr>
          <a:xfrm>
            <a:off x="4900613" y="3119438"/>
            <a:ext cx="215504" cy="21550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en-US" altLang="zh-CN" sz="100" dirty="0">
                <a:solidFill>
                  <a:srgbClr val="CC0066"/>
                </a:solidFill>
              </a:rPr>
              <a:t>-</a:t>
            </a:r>
            <a:endParaRPr lang="zh-CN" altLang="en-US" sz="100" dirty="0">
              <a:solidFill>
                <a:srgbClr val="CC0066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59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959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959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0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1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2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3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4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6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7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8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9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0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59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5959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5959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8" dur="2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9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0" dur="2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1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2" dur="2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3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4" dur="2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5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6" dur="2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7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8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59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5959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5959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36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7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38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9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40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1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42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3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44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5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46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59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1" dur="500" fill="hold"/>
                                        <p:tgtEl>
                                          <p:spTgt spid="5959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2" dur="500" fill="hold"/>
                                        <p:tgtEl>
                                          <p:spTgt spid="5959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3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84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5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86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7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88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9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90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1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92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3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94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5974" grpId="0" bldLvl="0" animBg="1"/>
      <p:bldP spid="595975" grpId="0" bldLvl="0" animBg="1"/>
      <p:bldP spid="595976" grpId="0" bldLvl="0" animBg="1"/>
      <p:bldP spid="595977" grpId="0" bldLvl="0" animBg="1"/>
      <p:bldP spid="3" grpId="0" bldLvl="0" animBg="1"/>
      <p:bldP spid="12" grpId="0" bldLvl="0" animBg="1"/>
      <p:bldP spid="20" grpId="0" bldLvl="0" animBg="1"/>
      <p:bldP spid="21" grpId="0" bldLvl="0" animBg="1"/>
      <p:bldP spid="22" grpId="0" bldLvl="0" animBg="1"/>
      <p:bldP spid="23" grpId="0" bldLvl="0" animBg="1"/>
      <p:bldP spid="24" grpId="0" bldLvl="0" animBg="1"/>
      <p:bldP spid="25" grpId="0" bldLvl="0" animBg="1"/>
      <p:bldP spid="17" grpId="0" bldLvl="0" animBg="1"/>
      <p:bldP spid="17" grpId="1" bldLvl="0" animBg="1"/>
      <p:bldP spid="18" grpId="0" bldLvl="0" animBg="1"/>
      <p:bldP spid="18" grpId="1" bldLvl="0" animBg="1"/>
      <p:bldP spid="19" grpId="0" bldLvl="0" animBg="1"/>
      <p:bldP spid="19" grpId="1" bldLvl="0" animBg="1"/>
      <p:bldP spid="26" grpId="0" bldLvl="0" animBg="1"/>
      <p:bldP spid="26" grpId="1" bldLvl="0" animBg="1"/>
      <p:bldP spid="27" grpId="0" bldLvl="0" animBg="1"/>
      <p:bldP spid="27" grpId="1" bldLvl="0" animBg="1"/>
      <p:bldP spid="28" grpId="0" bldLvl="0" animBg="1"/>
      <p:bldP spid="28" grpId="1" bldLvl="0" animBg="1"/>
      <p:bldP spid="29" grpId="0" bldLvl="0" animBg="1"/>
      <p:bldP spid="29" grpId="1" bldLvl="0" animBg="1"/>
      <p:bldP spid="30" grpId="0" bldLvl="0" animBg="1"/>
      <p:bldP spid="30" grpId="1" bldLvl="0" animBg="1"/>
      <p:bldP spid="31" grpId="0" bldLvl="0" animBg="1"/>
      <p:bldP spid="31" grpId="1" bldLvl="0" animBg="1"/>
      <p:bldP spid="32" grpId="0" bldLvl="0" animBg="1"/>
      <p:bldP spid="32" grpId="1" bldLvl="0" animBg="1"/>
      <p:bldP spid="33" grpId="0" bldLvl="0" animBg="1"/>
      <p:bldP spid="33" grpId="1" bldLvl="0" animBg="1"/>
      <p:bldP spid="34" grpId="0" bldLvl="0" animBg="1"/>
      <p:bldP spid="34" grpId="1" bldLvl="0" animBg="1"/>
      <p:bldP spid="39" grpId="0" bldLvl="0" animBg="1"/>
      <p:bldP spid="39" grpId="1" bldLvl="0" animBg="1"/>
      <p:bldP spid="40" grpId="0" bldLvl="0" animBg="1"/>
      <p:bldP spid="40" grpId="1" bldLvl="0" animBg="1"/>
      <p:bldP spid="41" grpId="0" bldLvl="0" animBg="1"/>
      <p:bldP spid="41" grpId="1" bldLvl="0" animBg="1"/>
      <p:bldP spid="42" grpId="0" bldLvl="0" animBg="1"/>
      <p:bldP spid="42" grpId="1" bldLvl="0" animBg="1"/>
      <p:bldP spid="43" grpId="0" bldLvl="0" animBg="1"/>
      <p:bldP spid="43" grpId="1" bldLvl="0" animBg="1"/>
      <p:bldP spid="44" grpId="0" bldLvl="0" animBg="1"/>
      <p:bldP spid="44" grpId="1" bldLvl="0" animBg="1"/>
      <p:bldP spid="45" grpId="0" bldLvl="0" animBg="1"/>
      <p:bldP spid="45" grpId="1" bldLvl="0" animBg="1"/>
      <p:bldP spid="46" grpId="0" bldLvl="0" animBg="1"/>
      <p:bldP spid="46" grpId="1" bldLvl="0" animBg="1"/>
      <p:bldP spid="47" grpId="0" bldLvl="0" animBg="1"/>
      <p:bldP spid="47" grpId="1" bldLvl="0" animBg="1"/>
      <p:bldP spid="48" grpId="0" bldLvl="0" animBg="1"/>
      <p:bldP spid="48" grpId="1" bldLvl="0" animBg="1"/>
      <p:bldP spid="49" grpId="0" bldLvl="0" animBg="1"/>
      <p:bldP spid="49" grpId="1" bldLvl="0" animBg="1"/>
      <p:bldP spid="50" grpId="0" bldLvl="0" animBg="1"/>
      <p:bldP spid="50" grpId="1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4146" name="图片 595969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63619" y="2170510"/>
            <a:ext cx="3808809" cy="277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4819" name="标题 595970"/>
          <p:cNvSpPr>
            <a:spLocks noGrp="1" noRot="1" noChangeArrowheads="1"/>
          </p:cNvSpPr>
          <p:nvPr>
            <p:ph type="title"/>
          </p:nvPr>
        </p:nvSpPr>
        <p:spPr>
          <a:xfrm>
            <a:off x="2357528" y="1052603"/>
            <a:ext cx="5562600" cy="479822"/>
          </a:xfrm>
        </p:spPr>
        <p:txBody>
          <a:bodyPr/>
          <a:lstStyle/>
          <a:p>
            <a:pPr marL="838200" indent="-838200" eaLnBrk="1" hangingPunct="1">
              <a:defRPr/>
            </a:pPr>
            <a:r>
              <a:rPr lang="zh-CN" altLang="en-US" sz="2250" dirty="0">
                <a:solidFill>
                  <a:srgbClr val="1E4649"/>
                </a:solidFill>
                <a:latin typeface="+mj-ea"/>
              </a:rPr>
              <a:t>石英晶体压电效应产生的过程</a:t>
            </a:r>
            <a:endParaRPr lang="zh-CN" altLang="en-US" sz="2250" dirty="0">
              <a:solidFill>
                <a:srgbClr val="1E4649"/>
              </a:solidFill>
              <a:latin typeface="+mj-ea"/>
            </a:endParaRPr>
          </a:p>
        </p:txBody>
      </p:sp>
      <p:sp>
        <p:nvSpPr>
          <p:cNvPr id="23559" name="矩形 595977"/>
          <p:cNvSpPr/>
          <p:nvPr/>
        </p:nvSpPr>
        <p:spPr>
          <a:xfrm>
            <a:off x="3808810" y="5063819"/>
            <a:ext cx="3294459" cy="299085"/>
          </a:xfrm>
          <a:prstGeom prst="rect">
            <a:avLst/>
          </a:prstGeom>
          <a:solidFill>
            <a:schemeClr val="accent5"/>
          </a:solidFill>
          <a:ln w="952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zh-CN" altLang="en-US" sz="1350" noProof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图</a:t>
            </a:r>
            <a:r>
              <a:rPr lang="en-US" altLang="zh-CN" sz="1350" noProof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2-25  </a:t>
            </a:r>
            <a:r>
              <a:rPr lang="zh-CN" altLang="en-US" sz="1350" noProof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石英晶体的结构及压电效应</a:t>
            </a:r>
            <a:endParaRPr lang="zh-CN" altLang="en-US" sz="1350" noProof="1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3802946" y="3581490"/>
            <a:ext cx="215504" cy="21550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en-US" altLang="zh-CN" sz="100" dirty="0">
                <a:solidFill>
                  <a:srgbClr val="CC0066"/>
                </a:solidFill>
              </a:rPr>
              <a:t>+</a:t>
            </a:r>
            <a:endParaRPr lang="zh-CN" altLang="en-US" sz="100" dirty="0">
              <a:solidFill>
                <a:srgbClr val="CC0066"/>
              </a:solidFill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4248240" y="3581490"/>
            <a:ext cx="216694" cy="21550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en-US" altLang="zh-CN" sz="100" dirty="0">
                <a:solidFill>
                  <a:srgbClr val="CC0066"/>
                </a:solidFill>
              </a:rPr>
              <a:t>+</a:t>
            </a:r>
            <a:endParaRPr lang="zh-CN" altLang="en-US" sz="100" dirty="0">
              <a:solidFill>
                <a:srgbClr val="CC0066"/>
              </a:solidFill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4667340" y="3581490"/>
            <a:ext cx="215504" cy="21550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en-US" altLang="zh-CN" sz="100" dirty="0">
                <a:solidFill>
                  <a:srgbClr val="CC0066"/>
                </a:solidFill>
              </a:rPr>
              <a:t>+</a:t>
            </a:r>
            <a:endParaRPr lang="zh-CN" altLang="en-US" sz="100" dirty="0">
              <a:solidFill>
                <a:srgbClr val="CC0066"/>
              </a:solidFill>
            </a:endParaRPr>
          </a:p>
        </p:txBody>
      </p:sp>
      <p:sp>
        <p:nvSpPr>
          <p:cNvPr id="26" name="椭圆 25"/>
          <p:cNvSpPr/>
          <p:nvPr/>
        </p:nvSpPr>
        <p:spPr>
          <a:xfrm>
            <a:off x="5772150" y="4455409"/>
            <a:ext cx="215504" cy="21550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en-US" altLang="zh-CN" sz="100" dirty="0">
                <a:solidFill>
                  <a:srgbClr val="CC0066"/>
                </a:solidFill>
              </a:rPr>
              <a:t>+</a:t>
            </a:r>
            <a:endParaRPr lang="zh-CN" altLang="en-US" sz="100" dirty="0">
              <a:solidFill>
                <a:srgbClr val="CC0066"/>
              </a:solidFill>
            </a:endParaRPr>
          </a:p>
        </p:txBody>
      </p:sp>
      <p:sp>
        <p:nvSpPr>
          <p:cNvPr id="27" name="椭圆 26"/>
          <p:cNvSpPr/>
          <p:nvPr/>
        </p:nvSpPr>
        <p:spPr>
          <a:xfrm>
            <a:off x="6258015" y="4455409"/>
            <a:ext cx="216694" cy="21550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en-US" altLang="zh-CN" sz="100" dirty="0">
                <a:solidFill>
                  <a:srgbClr val="CC0066"/>
                </a:solidFill>
              </a:rPr>
              <a:t>+</a:t>
            </a:r>
            <a:endParaRPr lang="zh-CN" altLang="en-US" sz="100" dirty="0">
              <a:solidFill>
                <a:srgbClr val="CC0066"/>
              </a:solidFill>
            </a:endParaRPr>
          </a:p>
        </p:txBody>
      </p:sp>
      <p:sp>
        <p:nvSpPr>
          <p:cNvPr id="28" name="椭圆 27"/>
          <p:cNvSpPr/>
          <p:nvPr/>
        </p:nvSpPr>
        <p:spPr>
          <a:xfrm>
            <a:off x="6690122" y="4455409"/>
            <a:ext cx="215503" cy="21550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en-US" altLang="zh-CN" sz="100" dirty="0">
                <a:solidFill>
                  <a:srgbClr val="CC0066"/>
                </a:solidFill>
              </a:rPr>
              <a:t>+</a:t>
            </a:r>
            <a:endParaRPr lang="zh-CN" altLang="en-US" sz="100" dirty="0">
              <a:solidFill>
                <a:srgbClr val="CC0066"/>
              </a:solidFill>
            </a:endParaRPr>
          </a:p>
        </p:txBody>
      </p:sp>
      <p:sp>
        <p:nvSpPr>
          <p:cNvPr id="29" name="椭圆 28"/>
          <p:cNvSpPr/>
          <p:nvPr/>
        </p:nvSpPr>
        <p:spPr>
          <a:xfrm>
            <a:off x="6690122" y="3587354"/>
            <a:ext cx="215503" cy="21550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en-US" altLang="zh-CN" sz="100" dirty="0">
                <a:solidFill>
                  <a:srgbClr val="CC0066"/>
                </a:solidFill>
              </a:rPr>
              <a:t>-</a:t>
            </a:r>
            <a:endParaRPr lang="zh-CN" altLang="en-US" sz="100" dirty="0">
              <a:solidFill>
                <a:srgbClr val="CC0066"/>
              </a:solidFill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6258015" y="3619590"/>
            <a:ext cx="216694" cy="21550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en-US" altLang="zh-CN" sz="100" dirty="0">
                <a:solidFill>
                  <a:srgbClr val="CC0066"/>
                </a:solidFill>
              </a:rPr>
              <a:t>-</a:t>
            </a:r>
            <a:endParaRPr lang="zh-CN" altLang="en-US" sz="100" dirty="0">
              <a:solidFill>
                <a:srgbClr val="CC0066"/>
              </a:solidFill>
            </a:endParaRPr>
          </a:p>
        </p:txBody>
      </p:sp>
      <p:sp>
        <p:nvSpPr>
          <p:cNvPr id="31" name="椭圆 30"/>
          <p:cNvSpPr/>
          <p:nvPr/>
        </p:nvSpPr>
        <p:spPr>
          <a:xfrm>
            <a:off x="5744856" y="3619590"/>
            <a:ext cx="216694" cy="21550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en-US" altLang="zh-CN" sz="100" dirty="0">
                <a:solidFill>
                  <a:srgbClr val="CC0066"/>
                </a:solidFill>
              </a:rPr>
              <a:t>-</a:t>
            </a:r>
            <a:endParaRPr lang="zh-CN" altLang="en-US" sz="100" dirty="0">
              <a:solidFill>
                <a:srgbClr val="CC0066"/>
              </a:solidFill>
            </a:endParaRPr>
          </a:p>
        </p:txBody>
      </p:sp>
      <p:sp>
        <p:nvSpPr>
          <p:cNvPr id="32" name="椭圆 31"/>
          <p:cNvSpPr/>
          <p:nvPr/>
        </p:nvSpPr>
        <p:spPr>
          <a:xfrm>
            <a:off x="4667340" y="4494610"/>
            <a:ext cx="215504" cy="21669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en-US" altLang="zh-CN" sz="100" dirty="0">
                <a:solidFill>
                  <a:srgbClr val="CC0066"/>
                </a:solidFill>
              </a:rPr>
              <a:t>-</a:t>
            </a:r>
            <a:endParaRPr lang="zh-CN" altLang="en-US" sz="100" dirty="0">
              <a:solidFill>
                <a:srgbClr val="CC0066"/>
              </a:solidFill>
            </a:endParaRPr>
          </a:p>
        </p:txBody>
      </p:sp>
      <p:sp>
        <p:nvSpPr>
          <p:cNvPr id="33" name="椭圆 32"/>
          <p:cNvSpPr/>
          <p:nvPr/>
        </p:nvSpPr>
        <p:spPr>
          <a:xfrm>
            <a:off x="4236334" y="4494610"/>
            <a:ext cx="216694" cy="21669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en-US" altLang="zh-CN" sz="100" dirty="0">
                <a:solidFill>
                  <a:srgbClr val="CC0066"/>
                </a:solidFill>
              </a:rPr>
              <a:t>-</a:t>
            </a:r>
            <a:endParaRPr lang="zh-CN" altLang="en-US" sz="100" dirty="0">
              <a:solidFill>
                <a:srgbClr val="CC0066"/>
              </a:solidFill>
            </a:endParaRPr>
          </a:p>
        </p:txBody>
      </p:sp>
      <p:sp>
        <p:nvSpPr>
          <p:cNvPr id="34" name="椭圆 33"/>
          <p:cNvSpPr/>
          <p:nvPr/>
        </p:nvSpPr>
        <p:spPr>
          <a:xfrm>
            <a:off x="3791040" y="4508987"/>
            <a:ext cx="215504" cy="21550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en-US" altLang="zh-CN" sz="100" dirty="0">
                <a:solidFill>
                  <a:srgbClr val="CC0066"/>
                </a:solidFill>
              </a:rPr>
              <a:t>-</a:t>
            </a:r>
            <a:endParaRPr lang="zh-CN" altLang="en-US" sz="100" dirty="0">
              <a:solidFill>
                <a:srgbClr val="CC0066"/>
              </a:solidFill>
            </a:endParaRPr>
          </a:p>
        </p:txBody>
      </p:sp>
      <p:sp>
        <p:nvSpPr>
          <p:cNvPr id="39" name="椭圆 38"/>
          <p:cNvSpPr/>
          <p:nvPr/>
        </p:nvSpPr>
        <p:spPr>
          <a:xfrm>
            <a:off x="3819615" y="3121909"/>
            <a:ext cx="215504" cy="21550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en-US" altLang="zh-CN" sz="100" dirty="0">
                <a:solidFill>
                  <a:srgbClr val="CC0066"/>
                </a:solidFill>
              </a:rPr>
              <a:t>+</a:t>
            </a:r>
            <a:endParaRPr lang="zh-CN" altLang="en-US" sz="100" dirty="0">
              <a:solidFill>
                <a:srgbClr val="CC0066"/>
              </a:solidFill>
            </a:endParaRPr>
          </a:p>
        </p:txBody>
      </p:sp>
      <p:sp>
        <p:nvSpPr>
          <p:cNvPr id="40" name="椭圆 39"/>
          <p:cNvSpPr/>
          <p:nvPr/>
        </p:nvSpPr>
        <p:spPr>
          <a:xfrm>
            <a:off x="4305390" y="3121909"/>
            <a:ext cx="216694" cy="21550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en-US" altLang="zh-CN" sz="100" dirty="0">
                <a:solidFill>
                  <a:srgbClr val="CC0066"/>
                </a:solidFill>
              </a:rPr>
              <a:t>+</a:t>
            </a:r>
            <a:endParaRPr lang="zh-CN" altLang="en-US" sz="100" dirty="0">
              <a:solidFill>
                <a:srgbClr val="CC0066"/>
              </a:solidFill>
            </a:endParaRPr>
          </a:p>
        </p:txBody>
      </p:sp>
      <p:sp>
        <p:nvSpPr>
          <p:cNvPr id="41" name="椭圆 40"/>
          <p:cNvSpPr/>
          <p:nvPr/>
        </p:nvSpPr>
        <p:spPr>
          <a:xfrm>
            <a:off x="4737497" y="3121909"/>
            <a:ext cx="215503" cy="21550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en-US" altLang="zh-CN" sz="100" dirty="0">
                <a:solidFill>
                  <a:srgbClr val="CC0066"/>
                </a:solidFill>
              </a:rPr>
              <a:t>+</a:t>
            </a:r>
            <a:endParaRPr lang="zh-CN" altLang="en-US" sz="100" dirty="0">
              <a:solidFill>
                <a:srgbClr val="CC0066"/>
              </a:solidFill>
            </a:endParaRPr>
          </a:p>
        </p:txBody>
      </p:sp>
      <p:sp>
        <p:nvSpPr>
          <p:cNvPr id="42" name="椭圆 41"/>
          <p:cNvSpPr/>
          <p:nvPr/>
        </p:nvSpPr>
        <p:spPr>
          <a:xfrm>
            <a:off x="4737497" y="2110979"/>
            <a:ext cx="215503" cy="21550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en-US" altLang="zh-CN" sz="100" dirty="0">
                <a:solidFill>
                  <a:srgbClr val="CC0066"/>
                </a:solidFill>
              </a:rPr>
              <a:t>-</a:t>
            </a:r>
            <a:endParaRPr lang="zh-CN" altLang="en-US" sz="100" dirty="0">
              <a:solidFill>
                <a:srgbClr val="CC0066"/>
              </a:solidFill>
            </a:endParaRPr>
          </a:p>
        </p:txBody>
      </p:sp>
      <p:sp>
        <p:nvSpPr>
          <p:cNvPr id="43" name="椭圆 42"/>
          <p:cNvSpPr/>
          <p:nvPr/>
        </p:nvSpPr>
        <p:spPr>
          <a:xfrm>
            <a:off x="4305390" y="2110979"/>
            <a:ext cx="216694" cy="21550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en-US" altLang="zh-CN" sz="100" dirty="0">
                <a:solidFill>
                  <a:srgbClr val="CC0066"/>
                </a:solidFill>
              </a:rPr>
              <a:t>-</a:t>
            </a:r>
            <a:endParaRPr lang="zh-CN" altLang="en-US" sz="100" dirty="0">
              <a:solidFill>
                <a:srgbClr val="CC0066"/>
              </a:solidFill>
            </a:endParaRPr>
          </a:p>
        </p:txBody>
      </p:sp>
      <p:sp>
        <p:nvSpPr>
          <p:cNvPr id="44" name="椭圆 43"/>
          <p:cNvSpPr/>
          <p:nvPr/>
        </p:nvSpPr>
        <p:spPr>
          <a:xfrm>
            <a:off x="3792231" y="2110979"/>
            <a:ext cx="216694" cy="21550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en-US" altLang="zh-CN" sz="100" dirty="0">
                <a:solidFill>
                  <a:srgbClr val="CC0066"/>
                </a:solidFill>
              </a:rPr>
              <a:t>-</a:t>
            </a:r>
            <a:endParaRPr lang="zh-CN" altLang="en-US" sz="100" dirty="0">
              <a:solidFill>
                <a:srgbClr val="CC0066"/>
              </a:solidFill>
            </a:endParaRPr>
          </a:p>
        </p:txBody>
      </p:sp>
      <p:sp>
        <p:nvSpPr>
          <p:cNvPr id="45" name="椭圆 44"/>
          <p:cNvSpPr/>
          <p:nvPr/>
        </p:nvSpPr>
        <p:spPr>
          <a:xfrm>
            <a:off x="5709047" y="2120504"/>
            <a:ext cx="215503" cy="21550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en-US" altLang="zh-CN" sz="100" dirty="0">
                <a:solidFill>
                  <a:srgbClr val="CC0066"/>
                </a:solidFill>
              </a:rPr>
              <a:t>+</a:t>
            </a:r>
            <a:endParaRPr lang="zh-CN" altLang="en-US" sz="100" dirty="0">
              <a:solidFill>
                <a:srgbClr val="CC0066"/>
              </a:solidFill>
            </a:endParaRPr>
          </a:p>
        </p:txBody>
      </p:sp>
      <p:sp>
        <p:nvSpPr>
          <p:cNvPr id="46" name="椭圆 45"/>
          <p:cNvSpPr/>
          <p:nvPr/>
        </p:nvSpPr>
        <p:spPr>
          <a:xfrm>
            <a:off x="6154431" y="2120504"/>
            <a:ext cx="216694" cy="21550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en-US" altLang="zh-CN" sz="100" dirty="0">
                <a:solidFill>
                  <a:srgbClr val="CC0066"/>
                </a:solidFill>
              </a:rPr>
              <a:t>+</a:t>
            </a:r>
            <a:endParaRPr lang="zh-CN" altLang="en-US" sz="100" dirty="0">
              <a:solidFill>
                <a:srgbClr val="CC0066"/>
              </a:solidFill>
            </a:endParaRPr>
          </a:p>
        </p:txBody>
      </p:sp>
      <p:sp>
        <p:nvSpPr>
          <p:cNvPr id="47" name="椭圆 46"/>
          <p:cNvSpPr/>
          <p:nvPr/>
        </p:nvSpPr>
        <p:spPr>
          <a:xfrm>
            <a:off x="6573441" y="2120504"/>
            <a:ext cx="215503" cy="21550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en-US" altLang="zh-CN" sz="100" dirty="0">
                <a:solidFill>
                  <a:srgbClr val="CC0066"/>
                </a:solidFill>
              </a:rPr>
              <a:t>+</a:t>
            </a:r>
            <a:endParaRPr lang="zh-CN" altLang="en-US" sz="100" dirty="0">
              <a:solidFill>
                <a:srgbClr val="CC0066"/>
              </a:solidFill>
            </a:endParaRPr>
          </a:p>
        </p:txBody>
      </p:sp>
      <p:sp>
        <p:nvSpPr>
          <p:cNvPr id="48" name="椭圆 47"/>
          <p:cNvSpPr/>
          <p:nvPr/>
        </p:nvSpPr>
        <p:spPr>
          <a:xfrm>
            <a:off x="6573441" y="3105150"/>
            <a:ext cx="215503" cy="21669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en-US" altLang="zh-CN" sz="100" dirty="0">
                <a:solidFill>
                  <a:srgbClr val="CC0066"/>
                </a:solidFill>
              </a:rPr>
              <a:t>-</a:t>
            </a:r>
            <a:endParaRPr lang="zh-CN" altLang="en-US" sz="100" dirty="0">
              <a:solidFill>
                <a:srgbClr val="CC0066"/>
              </a:solidFill>
            </a:endParaRPr>
          </a:p>
        </p:txBody>
      </p:sp>
      <p:sp>
        <p:nvSpPr>
          <p:cNvPr id="49" name="椭圆 48"/>
          <p:cNvSpPr/>
          <p:nvPr/>
        </p:nvSpPr>
        <p:spPr>
          <a:xfrm>
            <a:off x="6142525" y="3105150"/>
            <a:ext cx="216694" cy="21669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en-US" altLang="zh-CN" sz="100" dirty="0">
                <a:solidFill>
                  <a:srgbClr val="CC0066"/>
                </a:solidFill>
              </a:rPr>
              <a:t>-</a:t>
            </a:r>
            <a:endParaRPr lang="zh-CN" altLang="en-US" sz="100" dirty="0">
              <a:solidFill>
                <a:srgbClr val="CC0066"/>
              </a:solidFill>
            </a:endParaRPr>
          </a:p>
        </p:txBody>
      </p:sp>
      <p:sp>
        <p:nvSpPr>
          <p:cNvPr id="50" name="椭圆 49"/>
          <p:cNvSpPr/>
          <p:nvPr/>
        </p:nvSpPr>
        <p:spPr>
          <a:xfrm>
            <a:off x="5697231" y="3119438"/>
            <a:ext cx="215503" cy="21550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en-US" altLang="zh-CN" sz="100" dirty="0">
                <a:solidFill>
                  <a:srgbClr val="CC0066"/>
                </a:solidFill>
              </a:rPr>
              <a:t>-</a:t>
            </a:r>
            <a:endParaRPr lang="zh-CN" altLang="en-US" sz="100" dirty="0">
              <a:solidFill>
                <a:srgbClr val="CC0066"/>
              </a:solidFill>
            </a:endParaRPr>
          </a:p>
        </p:txBody>
      </p:sp>
      <p:sp>
        <p:nvSpPr>
          <p:cNvPr id="51" name="圆角矩形标注 50"/>
          <p:cNvSpPr/>
          <p:nvPr/>
        </p:nvSpPr>
        <p:spPr>
          <a:xfrm>
            <a:off x="359569" y="1701404"/>
            <a:ext cx="2430066" cy="2969419"/>
          </a:xfrm>
          <a:prstGeom prst="wedgeRoundRectCallout">
            <a:avLst>
              <a:gd name="adj1" fmla="val 81697"/>
              <a:gd name="adj2" fmla="val -12544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>
              <a:lnSpc>
                <a:spcPct val="120000"/>
              </a:lnSpc>
              <a:buClr>
                <a:srgbClr val="7575D1"/>
              </a:buClr>
              <a:buFont typeface="Arial" panose="020B0604020202020204" pitchFamily="34" charset="0"/>
              <a:buNone/>
              <a:defRPr/>
            </a:pPr>
            <a:r>
              <a:rPr lang="zh-CN" altLang="en-US" sz="1500" noProof="1">
                <a:solidFill>
                  <a:srgbClr val="000000"/>
                </a:solidFill>
                <a:latin typeface="黑体" panose="02010609060101010101" pitchFamily="49" charset="-122"/>
              </a:rPr>
              <a:t>由上述分析可以看出，无论是在X轴还是</a:t>
            </a:r>
            <a:r>
              <a:rPr lang="en-US" altLang="zh-CN" sz="1500" noProof="1">
                <a:solidFill>
                  <a:srgbClr val="000000"/>
                </a:solidFill>
                <a:latin typeface="黑体" panose="02010609060101010101" pitchFamily="49" charset="-122"/>
              </a:rPr>
              <a:t>Y</a:t>
            </a:r>
            <a:r>
              <a:rPr lang="zh-CN" altLang="en-US" sz="1500" noProof="1">
                <a:solidFill>
                  <a:srgbClr val="000000"/>
                </a:solidFill>
                <a:latin typeface="黑体" panose="02010609060101010101" pitchFamily="49" charset="-122"/>
              </a:rPr>
              <a:t>轴方向施加作用力，电荷总是出现在</a:t>
            </a:r>
            <a:r>
              <a:rPr lang="zh-CN" altLang="en-US" sz="1500" noProof="1">
                <a:solidFill>
                  <a:srgbClr val="CC0066"/>
                </a:solidFill>
                <a:latin typeface="黑体" panose="02010609060101010101" pitchFamily="49" charset="-122"/>
              </a:rPr>
              <a:t>与</a:t>
            </a:r>
            <a:r>
              <a:rPr lang="en-US" altLang="zh-CN" sz="1500" noProof="1">
                <a:solidFill>
                  <a:srgbClr val="CC0066"/>
                </a:solidFill>
                <a:latin typeface="黑体" panose="02010609060101010101" pitchFamily="49" charset="-122"/>
              </a:rPr>
              <a:t>X</a:t>
            </a:r>
            <a:r>
              <a:rPr lang="zh-CN" altLang="en-US" sz="1500" noProof="1">
                <a:solidFill>
                  <a:srgbClr val="CC0066"/>
                </a:solidFill>
                <a:latin typeface="黑体" panose="02010609060101010101" pitchFamily="49" charset="-122"/>
              </a:rPr>
              <a:t>轴垂直的平面上</a:t>
            </a:r>
            <a:r>
              <a:rPr lang="zh-CN" altLang="en-US" sz="1500" noProof="1">
                <a:solidFill>
                  <a:srgbClr val="000000"/>
                </a:solidFill>
                <a:latin typeface="黑体" panose="02010609060101010101" pitchFamily="49" charset="-122"/>
              </a:rPr>
              <a:t>，这也就是</a:t>
            </a:r>
            <a:r>
              <a:rPr lang="en-US" altLang="zh-CN" sz="1500" noProof="1">
                <a:solidFill>
                  <a:srgbClr val="000000"/>
                </a:solidFill>
                <a:latin typeface="黑体" panose="02010609060101010101" pitchFamily="49" charset="-122"/>
              </a:rPr>
              <a:t>X</a:t>
            </a:r>
            <a:r>
              <a:rPr lang="zh-CN" altLang="en-US" sz="1500" noProof="1">
                <a:solidFill>
                  <a:srgbClr val="000000"/>
                </a:solidFill>
                <a:latin typeface="黑体" panose="02010609060101010101" pitchFamily="49" charset="-122"/>
              </a:rPr>
              <a:t>轴称作</a:t>
            </a:r>
            <a:r>
              <a:rPr lang="zh-CN" altLang="en-US" sz="1500" noProof="1">
                <a:solidFill>
                  <a:srgbClr val="CC0066"/>
                </a:solidFill>
                <a:latin typeface="黑体" panose="02010609060101010101" pitchFamily="49" charset="-122"/>
              </a:rPr>
              <a:t>电轴的缘由。</a:t>
            </a:r>
            <a:endParaRPr lang="en-US" altLang="zh-CN" sz="1500" noProof="1">
              <a:solidFill>
                <a:srgbClr val="CC0066"/>
              </a:solidFill>
              <a:latin typeface="黑体" panose="02010609060101010101" pitchFamily="49" charset="-122"/>
            </a:endParaRPr>
          </a:p>
          <a:p>
            <a:pPr algn="l">
              <a:lnSpc>
                <a:spcPct val="120000"/>
              </a:lnSpc>
              <a:buClr>
                <a:srgbClr val="7575D1"/>
              </a:buClr>
              <a:buFont typeface="Arial" panose="020B0604020202020204" pitchFamily="34" charset="0"/>
              <a:buNone/>
              <a:defRPr/>
            </a:pPr>
            <a:r>
              <a:rPr lang="zh-CN" altLang="en-US" sz="1500" noProof="1">
                <a:solidFill>
                  <a:srgbClr val="000000"/>
                </a:solidFill>
                <a:latin typeface="黑体" panose="02010609060101010101" pitchFamily="49" charset="-122"/>
              </a:rPr>
              <a:t>另外，在</a:t>
            </a:r>
            <a:r>
              <a:rPr lang="en-US" altLang="zh-CN" sz="1500" noProof="1">
                <a:solidFill>
                  <a:srgbClr val="CC0066"/>
                </a:solidFill>
                <a:latin typeface="黑体" panose="02010609060101010101" pitchFamily="49" charset="-122"/>
              </a:rPr>
              <a:t>X</a:t>
            </a:r>
            <a:r>
              <a:rPr lang="zh-CN" altLang="en-US" sz="1500" noProof="1">
                <a:solidFill>
                  <a:srgbClr val="CC0066"/>
                </a:solidFill>
                <a:latin typeface="黑体" panose="02010609060101010101" pitchFamily="49" charset="-122"/>
              </a:rPr>
              <a:t>轴</a:t>
            </a:r>
            <a:r>
              <a:rPr lang="zh-CN" altLang="en-US" sz="1500" noProof="1">
                <a:solidFill>
                  <a:srgbClr val="000000"/>
                </a:solidFill>
                <a:latin typeface="黑体" panose="02010609060101010101" pitchFamily="49" charset="-122"/>
              </a:rPr>
              <a:t>方向施加</a:t>
            </a:r>
            <a:r>
              <a:rPr lang="zh-CN" altLang="en-US" sz="1500" noProof="1">
                <a:solidFill>
                  <a:srgbClr val="CC0066"/>
                </a:solidFill>
                <a:latin typeface="黑体" panose="02010609060101010101" pitchFamily="49" charset="-122"/>
              </a:rPr>
              <a:t>压力</a:t>
            </a:r>
            <a:r>
              <a:rPr lang="zh-CN" altLang="en-US" sz="1500" noProof="1">
                <a:solidFill>
                  <a:srgbClr val="000000"/>
                </a:solidFill>
                <a:latin typeface="黑体" panose="02010609060101010101" pitchFamily="49" charset="-122"/>
              </a:rPr>
              <a:t>与在</a:t>
            </a:r>
            <a:r>
              <a:rPr lang="en-US" altLang="zh-CN" sz="1500" noProof="1">
                <a:solidFill>
                  <a:srgbClr val="CC0066"/>
                </a:solidFill>
                <a:latin typeface="黑体" panose="02010609060101010101" pitchFamily="49" charset="-122"/>
              </a:rPr>
              <a:t>Y</a:t>
            </a:r>
            <a:r>
              <a:rPr lang="zh-CN" altLang="en-US" sz="1500" noProof="1">
                <a:solidFill>
                  <a:srgbClr val="CC0066"/>
                </a:solidFill>
                <a:latin typeface="黑体" panose="02010609060101010101" pitchFamily="49" charset="-122"/>
              </a:rPr>
              <a:t>轴</a:t>
            </a:r>
            <a:r>
              <a:rPr lang="zh-CN" altLang="en-US" sz="1500" noProof="1">
                <a:solidFill>
                  <a:srgbClr val="000000"/>
                </a:solidFill>
                <a:latin typeface="黑体" panose="02010609060101010101" pitchFamily="49" charset="-122"/>
              </a:rPr>
              <a:t>方向施加</a:t>
            </a:r>
            <a:r>
              <a:rPr lang="zh-CN" altLang="en-US" sz="1500" noProof="1">
                <a:solidFill>
                  <a:srgbClr val="CC0066"/>
                </a:solidFill>
                <a:latin typeface="黑体" panose="02010609060101010101" pitchFamily="49" charset="-122"/>
              </a:rPr>
              <a:t>拉力，产生的电荷方向是一致的，</a:t>
            </a:r>
            <a:r>
              <a:rPr lang="zh-CN" altLang="en-US" sz="1500" noProof="1">
                <a:solidFill>
                  <a:srgbClr val="000000"/>
                </a:solidFill>
                <a:latin typeface="黑体" panose="02010609060101010101" pitchFamily="49" charset="-122"/>
              </a:rPr>
              <a:t>反之亦然。</a:t>
            </a:r>
            <a:endParaRPr lang="zh-CN" altLang="en-US" sz="1500" dirty="0">
              <a:solidFill>
                <a:srgbClr val="000000"/>
              </a:solidFill>
              <a:latin typeface="黑体" panose="02010609060101010101" pitchFamily="49" charset="-122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5092394" y="3261122"/>
            <a:ext cx="506015" cy="428625"/>
          </a:xfrm>
          <a:prstGeom prst="line">
            <a:avLst/>
          </a:prstGeom>
          <a:ln w="381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直接连接符 51"/>
          <p:cNvCxnSpPr/>
          <p:nvPr/>
        </p:nvCxnSpPr>
        <p:spPr>
          <a:xfrm flipV="1">
            <a:off x="5070872" y="3261122"/>
            <a:ext cx="527447" cy="417909"/>
          </a:xfrm>
          <a:prstGeom prst="line">
            <a:avLst/>
          </a:prstGeom>
          <a:ln w="381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0"/>
                            </p:stCondLst>
                            <p:childTnLst>
                              <p:par>
                                <p:cTn id="20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6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标题 596993"/>
          <p:cNvSpPr>
            <a:spLocks noGrp="1" noRot="1" noChangeArrowheads="1"/>
          </p:cNvSpPr>
          <p:nvPr>
            <p:ph type="title"/>
          </p:nvPr>
        </p:nvSpPr>
        <p:spPr>
          <a:xfrm>
            <a:off x="1628776" y="1314540"/>
            <a:ext cx="5886450" cy="641747"/>
          </a:xfrm>
        </p:spPr>
        <p:txBody>
          <a:bodyPr/>
          <a:lstStyle/>
          <a:p>
            <a:pPr marL="838200" indent="-838200" eaLnBrk="1" hangingPunct="1">
              <a:defRPr/>
            </a:pPr>
            <a:r>
              <a:rPr lang="zh-CN" altLang="en-US" sz="2250">
                <a:solidFill>
                  <a:srgbClr val="1E4649"/>
                </a:solidFill>
                <a:latin typeface="+mj-ea"/>
              </a:rPr>
              <a:t>石英晶体压电效应产生的过程</a:t>
            </a:r>
            <a:endParaRPr lang="zh-CN" altLang="en-US" sz="2250">
              <a:solidFill>
                <a:srgbClr val="1E4649"/>
              </a:solidFill>
              <a:latin typeface="+mj-ea"/>
            </a:endParaRPr>
          </a:p>
        </p:txBody>
      </p:sp>
      <p:sp>
        <p:nvSpPr>
          <p:cNvPr id="24578" name="矩形 596996"/>
          <p:cNvSpPr/>
          <p:nvPr/>
        </p:nvSpPr>
        <p:spPr>
          <a:xfrm>
            <a:off x="1385888" y="2230527"/>
            <a:ext cx="3281363" cy="2749550"/>
          </a:xfrm>
          <a:prstGeom prst="rect">
            <a:avLst/>
          </a:prstGeom>
          <a:solidFill>
            <a:schemeClr val="accent1"/>
          </a:solidFill>
          <a:ln w="9525" cap="flat" cmpd="sng">
            <a:noFill/>
            <a:prstDash val="solid"/>
            <a:miter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>
            <a:spAutoFit/>
          </a:bodyPr>
          <a:lstStyle/>
          <a:p>
            <a:pPr marL="342900" indent="-342900" algn="l">
              <a:lnSpc>
                <a:spcPct val="160000"/>
              </a:lnSpc>
              <a:buClr>
                <a:srgbClr val="0070C0"/>
              </a:buClr>
              <a:buFont typeface="Wingdings" panose="05000000000000000000" pitchFamily="2" charset="2"/>
              <a:buChar char="u"/>
              <a:defRPr/>
            </a:pPr>
            <a:r>
              <a:rPr lang="zh-CN" altLang="en-US" sz="1800" noProof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当沿</a:t>
            </a:r>
            <a:r>
              <a:rPr lang="en-US" altLang="zh-CN" sz="1800" noProof="1">
                <a:solidFill>
                  <a:srgbClr val="CC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Z</a:t>
            </a:r>
            <a:r>
              <a:rPr lang="zh-CN" altLang="en-US" sz="1800" noProof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轴方向施加力的作用时，由于硅离子和氧离子是</a:t>
            </a:r>
            <a:r>
              <a:rPr lang="zh-CN" altLang="en-US" sz="1800" noProof="1">
                <a:solidFill>
                  <a:srgbClr val="CC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对称的平移</a:t>
            </a:r>
            <a:r>
              <a:rPr lang="zh-CN" altLang="en-US" sz="1800" noProof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，故在表面没有电荷出现，因而</a:t>
            </a:r>
            <a:r>
              <a:rPr lang="zh-CN" altLang="en-US" sz="1800" noProof="1">
                <a:solidFill>
                  <a:srgbClr val="CC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不产生压电效应</a:t>
            </a:r>
            <a:r>
              <a:rPr lang="zh-CN" altLang="en-US" sz="1800" noProof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。这就是石英晶体压电效应产生的过程。</a:t>
            </a:r>
            <a:endParaRPr lang="zh-CN" altLang="en-US" sz="1800" noProof="1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35172" name="Picture 7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11431" y="2190750"/>
            <a:ext cx="2688431" cy="24467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575162" y="1970485"/>
            <a:ext cx="4536281" cy="29997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342900" indent="-342900" algn="l">
              <a:lnSpc>
                <a:spcPct val="150000"/>
              </a:lnSpc>
              <a:buClr>
                <a:srgbClr val="7575D1"/>
              </a:buClr>
              <a:buFont typeface="Wingdings" panose="05000000000000000000" pitchFamily="2" charset="2"/>
              <a:buChar char="u"/>
            </a:pPr>
            <a:r>
              <a:rPr lang="zh-CN" altLang="en-US" sz="1800" noProof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从晶体上沿</a:t>
            </a:r>
            <a:r>
              <a:rPr lang="en-US" altLang="zh-CN" sz="1800" noProof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XYZ</a:t>
            </a:r>
            <a:r>
              <a:rPr lang="zh-CN" altLang="en-US" sz="1800" noProof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轴线切下一片平行六面体的薄片称为晶体切片。当沿着</a:t>
            </a:r>
            <a:r>
              <a:rPr lang="en-US" altLang="zh-CN" sz="1800" noProof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X</a:t>
            </a:r>
            <a:r>
              <a:rPr lang="zh-CN" altLang="en-US" sz="1800" noProof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轴对压电晶片施加力时，将在垂直于</a:t>
            </a:r>
            <a:r>
              <a:rPr lang="en-US" altLang="zh-CN" sz="1800" noProof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X</a:t>
            </a:r>
            <a:r>
              <a:rPr lang="zh-CN" altLang="en-US" sz="1800" noProof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轴的表面上产生电荷，这种现象称为</a:t>
            </a:r>
            <a:r>
              <a:rPr lang="zh-CN" altLang="en-US" sz="1800" noProof="1">
                <a:solidFill>
                  <a:srgbClr val="CC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纵向压电效应</a:t>
            </a:r>
            <a:r>
              <a:rPr lang="zh-CN" altLang="en-US" sz="1800" noProof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sz="1800" noProof="1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342900" indent="-342900" algn="l">
              <a:lnSpc>
                <a:spcPct val="150000"/>
              </a:lnSpc>
              <a:buClr>
                <a:srgbClr val="7575D1"/>
              </a:buClr>
              <a:buFont typeface="Wingdings" panose="05000000000000000000" pitchFamily="2" charset="2"/>
              <a:buChar char="u"/>
            </a:pPr>
            <a:r>
              <a:rPr lang="zh-CN" altLang="en-US" sz="1800" noProof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沿着</a:t>
            </a:r>
            <a:r>
              <a:rPr lang="en-US" altLang="zh-CN" sz="1800" noProof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y</a:t>
            </a:r>
            <a:r>
              <a:rPr lang="zh-CN" altLang="en-US" sz="1800" noProof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轴施加力的作用时，电荷仍出现在与</a:t>
            </a:r>
            <a:r>
              <a:rPr lang="en-US" altLang="zh-CN" sz="1800" noProof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X</a:t>
            </a:r>
            <a:r>
              <a:rPr lang="zh-CN" altLang="en-US" sz="1800" noProof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轴垂直的表面上，称之为</a:t>
            </a:r>
            <a:r>
              <a:rPr lang="zh-CN" altLang="en-US" sz="1800" noProof="1">
                <a:solidFill>
                  <a:srgbClr val="CC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横向压电效应</a:t>
            </a:r>
            <a:r>
              <a:rPr lang="zh-CN" altLang="en-US" sz="1800" noProof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sz="1800" noProof="1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6867" name="标题 598020"/>
          <p:cNvSpPr>
            <a:spLocks noGrp="1" noRot="1" noChangeArrowheads="1"/>
          </p:cNvSpPr>
          <p:nvPr>
            <p:ph type="title"/>
          </p:nvPr>
        </p:nvSpPr>
        <p:spPr>
          <a:xfrm>
            <a:off x="1628776" y="1252538"/>
            <a:ext cx="5886450" cy="617935"/>
          </a:xfrm>
        </p:spPr>
        <p:txBody>
          <a:bodyPr/>
          <a:lstStyle/>
          <a:p>
            <a:pPr marL="838200" indent="-838200" eaLnBrk="1" hangingPunct="1">
              <a:defRPr/>
            </a:pPr>
            <a:r>
              <a:rPr lang="zh-CN" altLang="en-US" sz="2250">
                <a:solidFill>
                  <a:srgbClr val="1E4649"/>
                </a:solidFill>
                <a:latin typeface="+mj-ea"/>
              </a:rPr>
              <a:t>石英晶体的纵、横向压电效应 </a:t>
            </a:r>
            <a:endParaRPr lang="zh-CN" altLang="en-US" sz="2250">
              <a:solidFill>
                <a:srgbClr val="1E4649"/>
              </a:solidFill>
              <a:latin typeface="+mj-ea"/>
            </a:endParaRPr>
          </a:p>
        </p:txBody>
      </p:sp>
      <p:pic>
        <p:nvPicPr>
          <p:cNvPr id="136196" name="图片 598021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1897" y="2132433"/>
            <a:ext cx="2632472" cy="29170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604" name="圆角矩形标注 598022"/>
          <p:cNvSpPr/>
          <p:nvPr/>
        </p:nvSpPr>
        <p:spPr>
          <a:xfrm>
            <a:off x="5649606" y="4151945"/>
            <a:ext cx="540544" cy="497213"/>
          </a:xfrm>
          <a:prstGeom prst="wedgeRoundRectCallout">
            <a:avLst>
              <a:gd name="adj1" fmla="val 73569"/>
              <a:gd name="adj2" fmla="val -123005"/>
              <a:gd name="adj3" fmla="val 16667"/>
            </a:avLst>
          </a:prstGeom>
          <a:solidFill>
            <a:schemeClr val="accent1"/>
          </a:solidFill>
          <a:ln w="9525" cap="flat" cmpd="sng">
            <a:noFill/>
            <a:prstDash val="solid"/>
            <a:miter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>
            <a:spAutoFit/>
          </a:bodyPr>
          <a:lstStyle/>
          <a:p>
            <a:pPr>
              <a:lnSpc>
                <a:spcPct val="130000"/>
              </a:lnSpc>
              <a:buClr>
                <a:srgbClr val="FF0000"/>
              </a:buClr>
              <a:buFont typeface="Wingdings" panose="05000000000000000000" pitchFamily="2" charset="2"/>
              <a:buNone/>
              <a:defRPr/>
            </a:pPr>
            <a:r>
              <a:rPr lang="zh-CN" altLang="en-US" sz="1800" noProof="1">
                <a:solidFill>
                  <a:srgbClr val="CC0066"/>
                </a:solidFill>
                <a:ea typeface="黑体" panose="02010609060101010101" pitchFamily="49" charset="-122"/>
              </a:rPr>
              <a:t>长</a:t>
            </a:r>
            <a:endParaRPr lang="zh-CN" altLang="en-US" sz="1800" noProof="1">
              <a:solidFill>
                <a:srgbClr val="CC0066"/>
              </a:solidFill>
              <a:ea typeface="黑体" panose="02010609060101010101" pitchFamily="49" charset="-122"/>
            </a:endParaRPr>
          </a:p>
        </p:txBody>
      </p:sp>
      <p:sp>
        <p:nvSpPr>
          <p:cNvPr id="25605" name="圆角矩形标注 598023"/>
          <p:cNvSpPr/>
          <p:nvPr/>
        </p:nvSpPr>
        <p:spPr>
          <a:xfrm>
            <a:off x="7596278" y="4044194"/>
            <a:ext cx="540544" cy="497213"/>
          </a:xfrm>
          <a:prstGeom prst="wedgeRoundRectCallout">
            <a:avLst>
              <a:gd name="adj1" fmla="val -46037"/>
              <a:gd name="adj2" fmla="val -133472"/>
              <a:gd name="adj3" fmla="val 16667"/>
            </a:avLst>
          </a:prstGeom>
          <a:solidFill>
            <a:schemeClr val="accent1"/>
          </a:solidFill>
          <a:ln w="9525" cap="flat" cmpd="sng">
            <a:noFill/>
            <a:prstDash val="solid"/>
            <a:miter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>
            <a:spAutoFit/>
          </a:bodyPr>
          <a:lstStyle/>
          <a:p>
            <a:pPr>
              <a:lnSpc>
                <a:spcPct val="130000"/>
              </a:lnSpc>
              <a:buClr>
                <a:srgbClr val="FF0000"/>
              </a:buClr>
              <a:buFont typeface="Wingdings" panose="05000000000000000000" pitchFamily="2" charset="2"/>
              <a:buNone/>
              <a:defRPr/>
            </a:pPr>
            <a:r>
              <a:rPr lang="zh-CN" altLang="en-US" sz="1800" noProof="1">
                <a:solidFill>
                  <a:srgbClr val="CC0066"/>
                </a:solidFill>
                <a:ea typeface="黑体" panose="02010609060101010101" pitchFamily="49" charset="-122"/>
              </a:rPr>
              <a:t>宽</a:t>
            </a:r>
            <a:endParaRPr lang="zh-CN" altLang="en-US" sz="1800" noProof="1">
              <a:solidFill>
                <a:srgbClr val="CC0066"/>
              </a:solidFill>
              <a:ea typeface="黑体" panose="02010609060101010101" pitchFamily="49" charset="-122"/>
            </a:endParaRPr>
          </a:p>
        </p:txBody>
      </p:sp>
      <p:sp>
        <p:nvSpPr>
          <p:cNvPr id="25606" name="圆角矩形标注 598024"/>
          <p:cNvSpPr/>
          <p:nvPr/>
        </p:nvSpPr>
        <p:spPr>
          <a:xfrm>
            <a:off x="5435293" y="2261917"/>
            <a:ext cx="540544" cy="497213"/>
          </a:xfrm>
          <a:prstGeom prst="wedgeRoundRectCallout">
            <a:avLst>
              <a:gd name="adj1" fmla="val 49560"/>
              <a:gd name="adj2" fmla="val 83884"/>
              <a:gd name="adj3" fmla="val 16667"/>
            </a:avLst>
          </a:prstGeom>
          <a:solidFill>
            <a:schemeClr val="accent1"/>
          </a:solidFill>
          <a:ln w="9525" cap="flat" cmpd="sng">
            <a:noFill/>
            <a:prstDash val="solid"/>
            <a:miter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>
            <a:spAutoFit/>
          </a:bodyPr>
          <a:lstStyle/>
          <a:p>
            <a:pPr>
              <a:lnSpc>
                <a:spcPct val="130000"/>
              </a:lnSpc>
              <a:buClr>
                <a:srgbClr val="FF0000"/>
              </a:buClr>
              <a:buFont typeface="Wingdings" panose="05000000000000000000" pitchFamily="2" charset="2"/>
              <a:buNone/>
              <a:defRPr/>
            </a:pPr>
            <a:r>
              <a:rPr lang="zh-CN" altLang="en-US" sz="1800" noProof="1">
                <a:solidFill>
                  <a:srgbClr val="CC0066"/>
                </a:solidFill>
                <a:ea typeface="黑体" panose="02010609060101010101" pitchFamily="49" charset="-122"/>
              </a:rPr>
              <a:t>厚</a:t>
            </a:r>
            <a:endParaRPr lang="zh-CN" altLang="en-US" sz="1800" noProof="1">
              <a:solidFill>
                <a:srgbClr val="CC0066"/>
              </a:solidFill>
              <a:ea typeface="黑体" panose="02010609060101010101" pitchFamily="49" charset="-122"/>
            </a:endParaRPr>
          </a:p>
        </p:txBody>
      </p:sp>
      <p:sp>
        <p:nvSpPr>
          <p:cNvPr id="9" name="椭圆 8"/>
          <p:cNvSpPr/>
          <p:nvPr/>
        </p:nvSpPr>
        <p:spPr bwMode="auto">
          <a:xfrm>
            <a:off x="6246019" y="3117056"/>
            <a:ext cx="161925" cy="161925"/>
          </a:xfrm>
          <a:prstGeom prst="ellipse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en-US" altLang="zh-CN" sz="100" dirty="0">
                <a:solidFill>
                  <a:srgbClr val="CC0066"/>
                </a:solidFill>
              </a:rPr>
              <a:t>+</a:t>
            </a:r>
            <a:endParaRPr lang="zh-CN" altLang="en-US" sz="100" dirty="0">
              <a:solidFill>
                <a:srgbClr val="CC0066"/>
              </a:solidFill>
            </a:endParaRPr>
          </a:p>
        </p:txBody>
      </p:sp>
      <p:sp>
        <p:nvSpPr>
          <p:cNvPr id="10" name="椭圆 9"/>
          <p:cNvSpPr/>
          <p:nvPr/>
        </p:nvSpPr>
        <p:spPr bwMode="auto">
          <a:xfrm>
            <a:off x="6525816" y="3235019"/>
            <a:ext cx="161925" cy="163115"/>
          </a:xfrm>
          <a:prstGeom prst="ellipse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en-US" altLang="zh-CN" sz="100" dirty="0">
                <a:solidFill>
                  <a:srgbClr val="CC0066"/>
                </a:solidFill>
              </a:rPr>
              <a:t>+</a:t>
            </a:r>
            <a:endParaRPr lang="zh-CN" altLang="en-US" sz="100" dirty="0">
              <a:solidFill>
                <a:srgbClr val="CC0066"/>
              </a:solidFill>
            </a:endParaRPr>
          </a:p>
        </p:txBody>
      </p:sp>
      <p:sp>
        <p:nvSpPr>
          <p:cNvPr id="11" name="椭圆 10"/>
          <p:cNvSpPr/>
          <p:nvPr/>
        </p:nvSpPr>
        <p:spPr bwMode="auto">
          <a:xfrm>
            <a:off x="6817519" y="3325416"/>
            <a:ext cx="161925" cy="161925"/>
          </a:xfrm>
          <a:prstGeom prst="ellipse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en-US" altLang="zh-CN" sz="100" dirty="0">
                <a:solidFill>
                  <a:srgbClr val="CC0066"/>
                </a:solidFill>
              </a:rPr>
              <a:t>+</a:t>
            </a:r>
            <a:endParaRPr lang="zh-CN" altLang="en-US" sz="100" dirty="0">
              <a:solidFill>
                <a:srgbClr val="CC0066"/>
              </a:solidFill>
            </a:endParaRPr>
          </a:p>
        </p:txBody>
      </p:sp>
      <p:sp>
        <p:nvSpPr>
          <p:cNvPr id="12" name="椭圆 11"/>
          <p:cNvSpPr/>
          <p:nvPr/>
        </p:nvSpPr>
        <p:spPr bwMode="auto">
          <a:xfrm>
            <a:off x="6817519" y="3549254"/>
            <a:ext cx="161925" cy="161925"/>
          </a:xfrm>
          <a:prstGeom prst="ellipse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en-US" altLang="zh-CN" sz="100" dirty="0">
                <a:solidFill>
                  <a:srgbClr val="CC0066"/>
                </a:solidFill>
              </a:rPr>
              <a:t>+</a:t>
            </a:r>
            <a:endParaRPr lang="zh-CN" altLang="en-US" sz="100" dirty="0">
              <a:solidFill>
                <a:srgbClr val="CC0066"/>
              </a:solidFill>
            </a:endParaRPr>
          </a:p>
        </p:txBody>
      </p:sp>
      <p:sp>
        <p:nvSpPr>
          <p:cNvPr id="13" name="椭圆 12"/>
          <p:cNvSpPr/>
          <p:nvPr/>
        </p:nvSpPr>
        <p:spPr bwMode="auto">
          <a:xfrm>
            <a:off x="6498431" y="3451622"/>
            <a:ext cx="161925" cy="161925"/>
          </a:xfrm>
          <a:prstGeom prst="ellipse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en-US" altLang="zh-CN" sz="100" dirty="0">
                <a:solidFill>
                  <a:srgbClr val="CC0066"/>
                </a:solidFill>
              </a:rPr>
              <a:t>+</a:t>
            </a:r>
            <a:endParaRPr lang="zh-CN" altLang="en-US" sz="100" dirty="0">
              <a:solidFill>
                <a:srgbClr val="CC0066"/>
              </a:solidFill>
            </a:endParaRPr>
          </a:p>
        </p:txBody>
      </p:sp>
      <p:sp>
        <p:nvSpPr>
          <p:cNvPr id="14" name="椭圆 13"/>
          <p:cNvSpPr/>
          <p:nvPr/>
        </p:nvSpPr>
        <p:spPr bwMode="auto">
          <a:xfrm>
            <a:off x="6246019" y="3370660"/>
            <a:ext cx="161925" cy="161925"/>
          </a:xfrm>
          <a:prstGeom prst="ellipse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en-US" altLang="zh-CN" sz="100" dirty="0">
                <a:solidFill>
                  <a:srgbClr val="CC0066"/>
                </a:solidFill>
              </a:rPr>
              <a:t>+</a:t>
            </a:r>
            <a:endParaRPr lang="zh-CN" altLang="en-US" sz="100" dirty="0">
              <a:solidFill>
                <a:srgbClr val="CC0066"/>
              </a:solidFill>
            </a:endParaRPr>
          </a:p>
        </p:txBody>
      </p:sp>
      <p:sp>
        <p:nvSpPr>
          <p:cNvPr id="15" name="椭圆 14"/>
          <p:cNvSpPr/>
          <p:nvPr/>
        </p:nvSpPr>
        <p:spPr bwMode="auto">
          <a:xfrm>
            <a:off x="6391275" y="2781300"/>
            <a:ext cx="161925" cy="161925"/>
          </a:xfrm>
          <a:prstGeom prst="ellipse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en-US" altLang="zh-CN" sz="100" dirty="0">
                <a:solidFill>
                  <a:srgbClr val="CC0066"/>
                </a:solidFill>
              </a:rPr>
              <a:t>-</a:t>
            </a:r>
            <a:endParaRPr lang="zh-CN" altLang="en-US" sz="100" dirty="0">
              <a:solidFill>
                <a:srgbClr val="CC0066"/>
              </a:solidFill>
            </a:endParaRPr>
          </a:p>
        </p:txBody>
      </p:sp>
      <p:sp>
        <p:nvSpPr>
          <p:cNvPr id="16" name="椭圆 15"/>
          <p:cNvSpPr/>
          <p:nvPr/>
        </p:nvSpPr>
        <p:spPr bwMode="auto">
          <a:xfrm>
            <a:off x="6736556" y="2888456"/>
            <a:ext cx="161925" cy="161925"/>
          </a:xfrm>
          <a:prstGeom prst="ellipse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en-US" altLang="zh-CN" sz="100" dirty="0">
                <a:solidFill>
                  <a:srgbClr val="CC0066"/>
                </a:solidFill>
              </a:rPr>
              <a:t>-</a:t>
            </a:r>
            <a:endParaRPr lang="zh-CN" altLang="en-US" sz="100" dirty="0">
              <a:solidFill>
                <a:srgbClr val="CC0066"/>
              </a:solidFill>
            </a:endParaRPr>
          </a:p>
        </p:txBody>
      </p:sp>
      <p:sp>
        <p:nvSpPr>
          <p:cNvPr id="17" name="椭圆 16"/>
          <p:cNvSpPr/>
          <p:nvPr/>
        </p:nvSpPr>
        <p:spPr bwMode="auto">
          <a:xfrm>
            <a:off x="7060406" y="2969419"/>
            <a:ext cx="161925" cy="161925"/>
          </a:xfrm>
          <a:prstGeom prst="ellipse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en-US" altLang="zh-CN" sz="100" dirty="0">
                <a:solidFill>
                  <a:srgbClr val="CC0066"/>
                </a:solidFill>
              </a:rPr>
              <a:t>-</a:t>
            </a:r>
            <a:endParaRPr lang="zh-CN" altLang="en-US" sz="100" dirty="0">
              <a:solidFill>
                <a:srgbClr val="CC0066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0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hsl" dir="cw">
                                      <p:cBhvr override="childStyle">
                                        <p:cTn id="4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4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30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hsl" dir="cw">
                                      <p:cBhvr override="childStyle">
                                        <p:cTn id="4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4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4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5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30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hsl" dir="cw">
                                      <p:cBhvr override="childStyle">
                                        <p:cTn id="5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5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5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5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30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hsl" dir="cw">
                                      <p:cBhvr override="childStyle">
                                        <p:cTn id="5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5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5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6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30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hsl" dir="cw">
                                      <p:cBhvr override="childStyle">
                                        <p:cTn id="6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6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6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6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30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hsl" dir="cw">
                                      <p:cBhvr override="childStyle">
                                        <p:cTn id="6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6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6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7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30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hsl" dir="cw">
                                      <p:cBhvr override="childStyle">
                                        <p:cTn id="7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7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7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7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30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hsl" dir="cw">
                                      <p:cBhvr override="childStyle">
                                        <p:cTn id="7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7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7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8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30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hsl" dir="cw">
                                      <p:cBhvr override="childStyle">
                                        <p:cTn id="8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8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8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8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9" grpId="1" bldLvl="0" animBg="1"/>
      <p:bldP spid="10" grpId="0" bldLvl="0" animBg="1"/>
      <p:bldP spid="10" grpId="1" bldLvl="0" animBg="1"/>
      <p:bldP spid="11" grpId="0" bldLvl="0" animBg="1"/>
      <p:bldP spid="11" grpId="1" bldLvl="0" animBg="1"/>
      <p:bldP spid="12" grpId="0" bldLvl="0" animBg="1"/>
      <p:bldP spid="12" grpId="1" bldLvl="0" animBg="1"/>
      <p:bldP spid="13" grpId="0" bldLvl="0" animBg="1"/>
      <p:bldP spid="13" grpId="1" bldLvl="0" animBg="1"/>
      <p:bldP spid="14" grpId="0" bldLvl="0" animBg="1"/>
      <p:bldP spid="14" grpId="1" bldLvl="0" animBg="1"/>
      <p:bldP spid="15" grpId="0" bldLvl="0" animBg="1"/>
      <p:bldP spid="15" grpId="1" bldLvl="0" animBg="1"/>
      <p:bldP spid="16" grpId="0" bldLvl="0" animBg="1"/>
      <p:bldP spid="16" grpId="1" bldLvl="0" animBg="1"/>
      <p:bldP spid="17" grpId="0" bldLvl="0" animBg="1"/>
      <p:bldP spid="17" grpId="1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7218" name="对象 599047"/>
          <p:cNvGraphicFramePr>
            <a:graphicFrameLocks noChangeAspect="1"/>
          </p:cNvGraphicFramePr>
          <p:nvPr/>
        </p:nvGraphicFramePr>
        <p:xfrm>
          <a:off x="2876799" y="2906634"/>
          <a:ext cx="1845469" cy="59293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" name="" r:id="rId1" imgW="711200" imgH="228600" progId="Equation.DSMT4">
                  <p:embed/>
                </p:oleObj>
              </mc:Choice>
              <mc:Fallback>
                <p:oleObj name="" r:id="rId1" imgW="711200" imgH="228600" progId="Equation.DSMT4">
                  <p:embed/>
                  <p:pic>
                    <p:nvPicPr>
                      <p:cNvPr id="0" name="图片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76799" y="2906634"/>
                        <a:ext cx="1845469" cy="592931"/>
                      </a:xfrm>
                      <a:prstGeom prst="rect">
                        <a:avLst/>
                      </a:prstGeom>
                      <a:solidFill>
                        <a:srgbClr val="D1D1F0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7890" name="标题 599041"/>
          <p:cNvSpPr>
            <a:spLocks noGrp="1" noRot="1" noChangeArrowheads="1"/>
          </p:cNvSpPr>
          <p:nvPr>
            <p:ph type="title"/>
          </p:nvPr>
        </p:nvSpPr>
        <p:spPr>
          <a:xfrm>
            <a:off x="1240880" y="1341051"/>
            <a:ext cx="5117306" cy="594122"/>
          </a:xfrm>
        </p:spPr>
        <p:txBody>
          <a:bodyPr/>
          <a:lstStyle/>
          <a:p>
            <a:pPr marL="838200" indent="-838200" eaLnBrk="1" hangingPunct="1">
              <a:defRPr/>
            </a:pPr>
            <a:r>
              <a:rPr lang="zh-CN" altLang="en-US" sz="2250">
                <a:solidFill>
                  <a:srgbClr val="1E4649"/>
                </a:solidFill>
                <a:latin typeface="+mj-ea"/>
              </a:rPr>
              <a:t>纵向压电效应产生的电荷</a:t>
            </a:r>
            <a:endParaRPr lang="zh-CN" altLang="en-US" sz="2250">
              <a:solidFill>
                <a:srgbClr val="1E4649"/>
              </a:solidFill>
              <a:latin typeface="+mj-ea"/>
            </a:endParaRPr>
          </a:p>
        </p:txBody>
      </p:sp>
      <p:sp>
        <p:nvSpPr>
          <p:cNvPr id="137220" name="文本占位符 599042"/>
          <p:cNvSpPr>
            <a:spLocks noGrp="1" noRot="1" noChangeArrowheads="1"/>
          </p:cNvSpPr>
          <p:nvPr>
            <p:ph idx="1"/>
          </p:nvPr>
        </p:nvSpPr>
        <p:spPr>
          <a:xfrm>
            <a:off x="1045618" y="1935174"/>
            <a:ext cx="5454254" cy="863203"/>
          </a:xfrm>
        </p:spPr>
        <p:txBody>
          <a:bodyPr/>
          <a:lstStyle/>
          <a:p>
            <a:pPr eaLnBrk="1" hangingPunct="1">
              <a:lnSpc>
                <a:spcPct val="130000"/>
              </a:lnSpc>
              <a:spcBef>
                <a:spcPct val="0"/>
              </a:spcBef>
              <a:buClr>
                <a:srgbClr val="7575D1"/>
              </a:buClr>
              <a:buFont typeface="Wingdings" panose="05000000000000000000" pitchFamily="2" charset="2"/>
              <a:buChar char="u"/>
            </a:pPr>
            <a:r>
              <a:rPr lang="zh-CN" altLang="en-US" sz="1800">
                <a:solidFill>
                  <a:schemeClr val="tx2"/>
                </a:solidFill>
                <a:latin typeface="黑体" panose="02010609060101010101" pitchFamily="49" charset="-122"/>
              </a:rPr>
              <a:t>纵向压电效应产生的电荷为</a:t>
            </a:r>
            <a:endParaRPr lang="zh-CN" altLang="en-US" sz="1800">
              <a:solidFill>
                <a:schemeClr val="tx2"/>
              </a:solidFill>
              <a:latin typeface="黑体" panose="02010609060101010101" pitchFamily="49" charset="-122"/>
            </a:endParaRPr>
          </a:p>
          <a:p>
            <a:pPr algn="r" eaLnBrk="1" hangingPunct="1">
              <a:lnSpc>
                <a:spcPct val="130000"/>
              </a:lnSpc>
              <a:spcBef>
                <a:spcPct val="0"/>
              </a:spcBef>
              <a:buClr>
                <a:srgbClr val="FF0000"/>
              </a:buClr>
              <a:buFont typeface="Wingdings" panose="05000000000000000000" pitchFamily="2" charset="2"/>
              <a:buNone/>
            </a:pPr>
            <a:r>
              <a:rPr lang="zh-CN" altLang="en-US" sz="1800">
                <a:solidFill>
                  <a:schemeClr val="tx2"/>
                </a:solidFill>
                <a:latin typeface="黑体" panose="02010609060101010101" pitchFamily="49" charset="-122"/>
              </a:rPr>
              <a:t>         </a:t>
            </a:r>
            <a:endParaRPr lang="zh-CN" altLang="en-US" sz="1800">
              <a:solidFill>
                <a:schemeClr val="tx2"/>
              </a:solidFill>
              <a:latin typeface="黑体" panose="02010609060101010101" pitchFamily="49" charset="-122"/>
            </a:endParaRPr>
          </a:p>
          <a:p>
            <a:pPr eaLnBrk="1" hangingPunct="1">
              <a:lnSpc>
                <a:spcPct val="130000"/>
              </a:lnSpc>
              <a:spcBef>
                <a:spcPct val="0"/>
              </a:spcBef>
              <a:buClr>
                <a:srgbClr val="FF0000"/>
              </a:buClr>
              <a:buFont typeface="Wingdings" panose="05000000000000000000" pitchFamily="2" charset="2"/>
              <a:buNone/>
            </a:pPr>
            <a:r>
              <a:rPr lang="zh-CN" altLang="en-US" sz="1800">
                <a:solidFill>
                  <a:schemeClr val="tx2"/>
                </a:solidFill>
                <a:latin typeface="黑体" panose="02010609060101010101" pitchFamily="49" charset="-122"/>
              </a:rPr>
              <a:t>  </a:t>
            </a:r>
            <a:endParaRPr lang="zh-CN" altLang="en-US" sz="1800">
              <a:solidFill>
                <a:schemeClr val="tx2"/>
              </a:solidFill>
              <a:latin typeface="黑体" panose="02010609060101010101" pitchFamily="49" charset="-122"/>
            </a:endParaRPr>
          </a:p>
        </p:txBody>
      </p:sp>
      <p:sp>
        <p:nvSpPr>
          <p:cNvPr id="137221" name="矩形 599045"/>
          <p:cNvSpPr>
            <a:spLocks noChangeArrowheads="1"/>
          </p:cNvSpPr>
          <p:nvPr/>
        </p:nvSpPr>
        <p:spPr bwMode="auto">
          <a:xfrm>
            <a:off x="640716" y="929005"/>
            <a:ext cx="6858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100">
              <a:latin typeface="Arial" panose="020B0604020202020204" pitchFamily="34" charset="0"/>
            </a:endParaRPr>
          </a:p>
        </p:txBody>
      </p:sp>
      <p:graphicFrame>
        <p:nvGraphicFramePr>
          <p:cNvPr id="599047" name="对象 599046"/>
          <p:cNvGraphicFramePr>
            <a:graphicFrameLocks noChangeAspect="1"/>
          </p:cNvGraphicFramePr>
          <p:nvPr/>
        </p:nvGraphicFramePr>
        <p:xfrm>
          <a:off x="4313884" y="3771117"/>
          <a:ext cx="1939528" cy="47029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" name="" r:id="rId3" imgW="1256030" imgH="304800" progId="Equation.DSMT4">
                  <p:embed/>
                </p:oleObj>
              </mc:Choice>
              <mc:Fallback>
                <p:oleObj name="" r:id="rId3" imgW="1256030" imgH="304800" progId="Equation.DSMT4">
                  <p:embed/>
                  <p:pic>
                    <p:nvPicPr>
                      <p:cNvPr id="0" name="图片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13884" y="3771117"/>
                        <a:ext cx="1939528" cy="470297"/>
                      </a:xfrm>
                      <a:prstGeom prst="rect">
                        <a:avLst/>
                      </a:prstGeom>
                      <a:solidFill>
                        <a:srgbClr val="D1D1F0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99049" name="矩形 599048"/>
          <p:cNvSpPr>
            <a:spLocks noRot="1" noChangeArrowheads="1"/>
          </p:cNvSpPr>
          <p:nvPr/>
        </p:nvSpPr>
        <p:spPr bwMode="auto">
          <a:xfrm>
            <a:off x="1045558" y="4365239"/>
            <a:ext cx="5616179" cy="10798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indent="-342900" algn="l">
              <a:lnSpc>
                <a:spcPct val="150000"/>
              </a:lnSpc>
              <a:buClr>
                <a:srgbClr val="7575D1"/>
              </a:buClr>
              <a:buFont typeface="Wingdings" panose="05000000000000000000" pitchFamily="2" charset="2"/>
              <a:buChar char="u"/>
            </a:pPr>
            <a:r>
              <a:rPr lang="zh-CN" altLang="en-US" sz="15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由上式看出，当晶片受到 </a:t>
            </a:r>
            <a:r>
              <a:rPr lang="en-US" altLang="zh-CN" sz="15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X </a:t>
            </a:r>
            <a:r>
              <a:rPr lang="zh-CN" altLang="en-US" sz="15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向的</a:t>
            </a:r>
            <a:r>
              <a:rPr lang="zh-CN" altLang="en-US" sz="1500">
                <a:solidFill>
                  <a:srgbClr val="CC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压力</a:t>
            </a:r>
            <a:r>
              <a:rPr lang="zh-CN" altLang="en-US" sz="15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作用时，电荷量与作用力成</a:t>
            </a:r>
            <a:r>
              <a:rPr lang="zh-CN" altLang="en-US" sz="1500">
                <a:solidFill>
                  <a:srgbClr val="CC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正比</a:t>
            </a:r>
            <a:r>
              <a:rPr lang="zh-CN" altLang="en-US" sz="15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，而与晶片的几何尺寸无关。如果作用力改变方向时，则在垂直于</a:t>
            </a:r>
            <a:r>
              <a:rPr lang="en-US" altLang="zh-CN" sz="15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X </a:t>
            </a:r>
            <a:r>
              <a:rPr lang="zh-CN" altLang="en-US" sz="15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轴的平面上仍出现等量电荷，但极性</a:t>
            </a:r>
            <a:r>
              <a:rPr lang="zh-CN" altLang="en-US" sz="1500">
                <a:solidFill>
                  <a:srgbClr val="CC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相反</a:t>
            </a:r>
            <a:r>
              <a:rPr lang="zh-CN" altLang="en-US" sz="15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sz="150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99050" name="圆角矩形标注 599049"/>
          <p:cNvSpPr/>
          <p:nvPr/>
        </p:nvSpPr>
        <p:spPr>
          <a:xfrm>
            <a:off x="1207543" y="2798376"/>
            <a:ext cx="1350169" cy="540544"/>
          </a:xfrm>
          <a:prstGeom prst="wedgeRoundRectCallout">
            <a:avLst>
              <a:gd name="adj1" fmla="val 73988"/>
              <a:gd name="adj2" fmla="val 37374"/>
              <a:gd name="adj3" fmla="val 16667"/>
            </a:avLst>
          </a:prstGeom>
          <a:solidFill>
            <a:schemeClr val="accent1"/>
          </a:solidFill>
          <a:ln w="9525" cap="flat" cmpd="sng">
            <a:noFill/>
            <a:prstDash val="solid"/>
            <a:miter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zh-CN" altLang="en-US" sz="1350" noProof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垂直于</a:t>
            </a:r>
            <a:r>
              <a:rPr lang="zh-CN" altLang="en-US" sz="1350" noProof="1">
                <a:solidFill>
                  <a:srgbClr val="CC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sz="1350" noProof="1">
                <a:solidFill>
                  <a:srgbClr val="CC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X </a:t>
            </a:r>
            <a:r>
              <a:rPr lang="zh-CN" altLang="en-US" sz="1350" noProof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轴平面上的电荷</a:t>
            </a:r>
            <a:endParaRPr lang="zh-CN" altLang="en-US" sz="1350" noProof="1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99052" name="圆角矩形标注 599051"/>
          <p:cNvSpPr/>
          <p:nvPr/>
        </p:nvSpPr>
        <p:spPr>
          <a:xfrm>
            <a:off x="4610349" y="2097099"/>
            <a:ext cx="1350169" cy="594122"/>
          </a:xfrm>
          <a:prstGeom prst="wedgeRoundRectCallout">
            <a:avLst>
              <a:gd name="adj1" fmla="val -53528"/>
              <a:gd name="adj2" fmla="val 96292"/>
              <a:gd name="adj3" fmla="val 16667"/>
            </a:avLst>
          </a:prstGeom>
          <a:solidFill>
            <a:schemeClr val="accent1"/>
          </a:solidFill>
          <a:ln w="9525" cap="flat" cmpd="sng">
            <a:noFill/>
            <a:prstDash val="solid"/>
            <a:miter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zh-CN" altLang="en-US" sz="1350" noProof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沿晶轴 </a:t>
            </a:r>
            <a:r>
              <a:rPr lang="en-US" altLang="zh-CN" sz="1350" noProof="1">
                <a:solidFill>
                  <a:srgbClr val="CC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X</a:t>
            </a:r>
            <a:r>
              <a:rPr lang="en-US" altLang="zh-CN" sz="1350" noProof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1350" noProof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方向施加的作用力</a:t>
            </a:r>
            <a:endParaRPr lang="zh-CN" altLang="en-US" sz="1350" noProof="1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37226" name="Picture 18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9509" y="1773249"/>
            <a:ext cx="2039541" cy="2257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99051" name="圆角矩形标注 599050"/>
          <p:cNvSpPr/>
          <p:nvPr/>
        </p:nvSpPr>
        <p:spPr>
          <a:xfrm>
            <a:off x="3151744" y="3609192"/>
            <a:ext cx="971550" cy="539353"/>
          </a:xfrm>
          <a:prstGeom prst="wedgeRoundRectCallout">
            <a:avLst>
              <a:gd name="adj1" fmla="val 40194"/>
              <a:gd name="adj2" fmla="val -79579"/>
              <a:gd name="adj3" fmla="val 16667"/>
            </a:avLst>
          </a:prstGeom>
          <a:solidFill>
            <a:schemeClr val="accent1"/>
          </a:solidFill>
          <a:ln w="9525" cap="flat" cmpd="sng">
            <a:noFill/>
            <a:prstDash val="solid"/>
            <a:miter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zh-CN" altLang="en-US" sz="1350" noProof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纵向压电系数</a:t>
            </a:r>
            <a:endParaRPr lang="zh-CN" altLang="en-US" sz="1350" noProof="1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9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599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9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599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90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6" dur="2000"/>
                                        <p:tgtEl>
                                          <p:spTgt spid="5990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9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1" dur="2000"/>
                                        <p:tgtEl>
                                          <p:spTgt spid="599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90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6" dur="2000"/>
                                        <p:tgtEl>
                                          <p:spTgt spid="5990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9049" grpId="0"/>
      <p:bldP spid="599050" grpId="0" bldLvl="0" animBg="1"/>
      <p:bldP spid="599052" grpId="0" bldLvl="0" animBg="1"/>
      <p:bldP spid="599051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0066" name="内容占位符 600065"/>
          <p:cNvSpPr>
            <a:spLocks noGrp="1" noRot="1" noChangeArrowheads="1"/>
          </p:cNvSpPr>
          <p:nvPr>
            <p:ph idx="1"/>
          </p:nvPr>
        </p:nvSpPr>
        <p:spPr>
          <a:xfrm>
            <a:off x="1385888" y="1808650"/>
            <a:ext cx="5130404" cy="3818334"/>
          </a:xfrm>
        </p:spPr>
        <p:txBody>
          <a:bodyPr/>
          <a:lstStyle/>
          <a:p>
            <a:pPr eaLnBrk="1" hangingPunct="1">
              <a:lnSpc>
                <a:spcPct val="120000"/>
              </a:lnSpc>
              <a:spcBef>
                <a:spcPct val="50000"/>
              </a:spcBef>
              <a:buClr>
                <a:srgbClr val="7575D1"/>
              </a:buClr>
              <a:buFont typeface="Wingdings" panose="05000000000000000000" pitchFamily="2" charset="2"/>
              <a:buChar char="u"/>
              <a:defRPr/>
            </a:pPr>
            <a:r>
              <a:rPr lang="zh-CN" altLang="en-US" sz="1500" dirty="0">
                <a:latin typeface="+mn-ea"/>
              </a:rPr>
              <a:t>如果沿 </a:t>
            </a:r>
            <a:r>
              <a:rPr lang="en-US" altLang="zh-CN" sz="1500" dirty="0">
                <a:solidFill>
                  <a:srgbClr val="CC0066"/>
                </a:solidFill>
                <a:latin typeface="+mn-ea"/>
              </a:rPr>
              <a:t>Y</a:t>
            </a:r>
            <a:r>
              <a:rPr lang="zh-CN" altLang="en-US" sz="1500" dirty="0">
                <a:solidFill>
                  <a:srgbClr val="CC0066"/>
                </a:solidFill>
                <a:latin typeface="+mn-ea"/>
              </a:rPr>
              <a:t>轴方向作用压力</a:t>
            </a:r>
            <a:r>
              <a:rPr lang="en-US" altLang="zh-CN" sz="1500" i="1" dirty="0" err="1">
                <a:solidFill>
                  <a:srgbClr val="CC0066"/>
                </a:solidFill>
                <a:latin typeface="+mn-ea"/>
              </a:rPr>
              <a:t>F</a:t>
            </a:r>
            <a:r>
              <a:rPr lang="en-US" altLang="zh-CN" sz="1500" dirty="0" err="1">
                <a:solidFill>
                  <a:srgbClr val="CC0066"/>
                </a:solidFill>
                <a:latin typeface="+mn-ea"/>
              </a:rPr>
              <a:t>y</a:t>
            </a:r>
            <a:r>
              <a:rPr lang="en-US" altLang="zh-CN" sz="1500" dirty="0">
                <a:solidFill>
                  <a:srgbClr val="CC0066"/>
                </a:solidFill>
                <a:latin typeface="+mn-ea"/>
              </a:rPr>
              <a:t> </a:t>
            </a:r>
            <a:r>
              <a:rPr lang="zh-CN" altLang="en-US" sz="1500" dirty="0">
                <a:latin typeface="+mn-ea"/>
              </a:rPr>
              <a:t>时，电荷仍出现在与 </a:t>
            </a:r>
            <a:r>
              <a:rPr lang="en-US" altLang="zh-CN" sz="1500" dirty="0">
                <a:solidFill>
                  <a:srgbClr val="CC0066"/>
                </a:solidFill>
                <a:latin typeface="+mn-ea"/>
              </a:rPr>
              <a:t>X</a:t>
            </a:r>
            <a:r>
              <a:rPr lang="en-US" altLang="zh-CN" sz="1500" dirty="0">
                <a:latin typeface="+mn-ea"/>
              </a:rPr>
              <a:t> </a:t>
            </a:r>
            <a:r>
              <a:rPr lang="zh-CN" altLang="en-US" sz="1500" dirty="0">
                <a:latin typeface="+mn-ea"/>
              </a:rPr>
              <a:t>轴相垂直的平面上，横向压电效应产生的荷量为</a:t>
            </a:r>
            <a:r>
              <a:rPr lang="en-US" altLang="zh-CN" sz="1500" dirty="0">
                <a:latin typeface="+mn-ea"/>
              </a:rPr>
              <a:t>:</a:t>
            </a:r>
            <a:endParaRPr lang="zh-CN" altLang="en-US" sz="1500" dirty="0">
              <a:latin typeface="+mn-ea"/>
            </a:endParaRPr>
          </a:p>
          <a:p>
            <a:pPr eaLnBrk="1" hangingPunct="1">
              <a:lnSpc>
                <a:spcPct val="120000"/>
              </a:lnSpc>
              <a:spcBef>
                <a:spcPct val="50000"/>
              </a:spcBef>
              <a:buClr>
                <a:srgbClr val="7575D1"/>
              </a:buClr>
              <a:buFont typeface="Wingdings" panose="05000000000000000000" pitchFamily="2" charset="2"/>
              <a:buChar char="u"/>
              <a:defRPr/>
            </a:pPr>
            <a:endParaRPr lang="zh-CN" altLang="en-US" sz="1500" b="1" dirty="0">
              <a:latin typeface="+mn-ea"/>
            </a:endParaRPr>
          </a:p>
          <a:p>
            <a:pPr eaLnBrk="1" hangingPunct="1">
              <a:lnSpc>
                <a:spcPct val="120000"/>
              </a:lnSpc>
              <a:buClr>
                <a:srgbClr val="FF0000"/>
              </a:buClr>
              <a:buFont typeface="Wingdings" panose="05000000000000000000" pitchFamily="2" charset="2"/>
              <a:buNone/>
              <a:defRPr/>
            </a:pPr>
            <a:r>
              <a:rPr lang="zh-CN" altLang="en-US" sz="1500" b="1" dirty="0">
                <a:latin typeface="+mn-ea"/>
              </a:rPr>
              <a:t>                                                             </a:t>
            </a:r>
            <a:endParaRPr lang="zh-CN" altLang="en-US" sz="1500" b="1" dirty="0">
              <a:latin typeface="+mn-ea"/>
            </a:endParaRPr>
          </a:p>
          <a:p>
            <a:pPr eaLnBrk="1" hangingPunct="1">
              <a:lnSpc>
                <a:spcPct val="120000"/>
              </a:lnSpc>
              <a:buClr>
                <a:srgbClr val="FF0000"/>
              </a:buClr>
              <a:buFont typeface="Wingdings" panose="05000000000000000000" pitchFamily="2" charset="2"/>
              <a:buNone/>
              <a:defRPr/>
            </a:pPr>
            <a:r>
              <a:rPr lang="zh-CN" altLang="en-US" sz="1500" b="1" dirty="0">
                <a:latin typeface="+mn-ea"/>
              </a:rPr>
              <a:t>   </a:t>
            </a:r>
            <a:endParaRPr lang="zh-CN" altLang="en-US" sz="1500" b="1" dirty="0">
              <a:latin typeface="+mn-ea"/>
            </a:endParaRPr>
          </a:p>
          <a:p>
            <a:pPr eaLnBrk="1" hangingPunct="1">
              <a:lnSpc>
                <a:spcPct val="120000"/>
              </a:lnSpc>
              <a:buClr>
                <a:srgbClr val="FF0000"/>
              </a:buClr>
              <a:buFont typeface="Wingdings" panose="05000000000000000000" pitchFamily="2" charset="2"/>
              <a:buNone/>
              <a:defRPr/>
            </a:pPr>
            <a:r>
              <a:rPr lang="zh-CN" altLang="en-US" sz="1500" dirty="0">
                <a:latin typeface="+mn-ea"/>
              </a:rPr>
              <a:t> </a:t>
            </a:r>
            <a:endParaRPr lang="en-US" altLang="zh-CN" sz="1500" dirty="0">
              <a:latin typeface="+mn-ea"/>
            </a:endParaRPr>
          </a:p>
          <a:p>
            <a:pPr eaLnBrk="1" hangingPunct="1">
              <a:lnSpc>
                <a:spcPct val="120000"/>
              </a:lnSpc>
              <a:buClr>
                <a:srgbClr val="FF0000"/>
              </a:buClr>
              <a:buFont typeface="Wingdings" panose="05000000000000000000" pitchFamily="2" charset="2"/>
              <a:buNone/>
              <a:defRPr/>
            </a:pPr>
            <a:endParaRPr lang="en-US" altLang="zh-CN" sz="1500" dirty="0">
              <a:latin typeface="+mn-ea"/>
            </a:endParaRPr>
          </a:p>
          <a:p>
            <a:pPr eaLnBrk="1" hangingPunct="1">
              <a:lnSpc>
                <a:spcPct val="120000"/>
              </a:lnSpc>
              <a:buClr>
                <a:srgbClr val="FF0000"/>
              </a:buClr>
              <a:buFont typeface="Wingdings" panose="05000000000000000000" pitchFamily="2" charset="2"/>
              <a:buNone/>
              <a:defRPr/>
            </a:pPr>
            <a:endParaRPr lang="zh-CN" altLang="en-US" sz="1500" dirty="0">
              <a:latin typeface="+mn-ea"/>
            </a:endParaRPr>
          </a:p>
          <a:p>
            <a:pPr eaLnBrk="1" hangingPunct="1">
              <a:lnSpc>
                <a:spcPct val="120000"/>
              </a:lnSpc>
              <a:buClr>
                <a:srgbClr val="7575D1"/>
              </a:buClr>
              <a:buFont typeface="Wingdings" panose="05000000000000000000" pitchFamily="2" charset="2"/>
              <a:buChar char="u"/>
              <a:defRPr/>
            </a:pPr>
            <a:r>
              <a:rPr lang="zh-CN" altLang="en-US" sz="1500" dirty="0">
                <a:latin typeface="+mn-ea"/>
              </a:rPr>
              <a:t>根据石英晶体的对称条件</a:t>
            </a:r>
            <a:r>
              <a:rPr lang="en-US" altLang="zh-CN" sz="1500" i="1" dirty="0" err="1">
                <a:solidFill>
                  <a:srgbClr val="CC0066"/>
                </a:solidFill>
                <a:latin typeface="+mn-ea"/>
              </a:rPr>
              <a:t>d</a:t>
            </a:r>
            <a:r>
              <a:rPr lang="en-US" altLang="zh-CN" sz="1500" baseline="-25000" dirty="0" err="1">
                <a:solidFill>
                  <a:srgbClr val="CC0066"/>
                </a:solidFill>
                <a:latin typeface="+mn-ea"/>
              </a:rPr>
              <a:t>XY</a:t>
            </a:r>
            <a:r>
              <a:rPr lang="en-US" altLang="zh-CN" sz="1500" dirty="0">
                <a:solidFill>
                  <a:srgbClr val="CC0066"/>
                </a:solidFill>
                <a:latin typeface="+mn-ea"/>
              </a:rPr>
              <a:t>= -</a:t>
            </a:r>
            <a:r>
              <a:rPr lang="en-US" altLang="zh-CN" sz="1500" i="1" dirty="0" err="1">
                <a:solidFill>
                  <a:srgbClr val="CC0066"/>
                </a:solidFill>
                <a:latin typeface="+mn-ea"/>
              </a:rPr>
              <a:t>d</a:t>
            </a:r>
            <a:r>
              <a:rPr lang="en-US" altLang="zh-CN" sz="1500" baseline="-25000" dirty="0" err="1">
                <a:solidFill>
                  <a:srgbClr val="CC0066"/>
                </a:solidFill>
                <a:latin typeface="+mn-ea"/>
              </a:rPr>
              <a:t>XX</a:t>
            </a:r>
            <a:r>
              <a:rPr lang="zh-CN" altLang="en-US" sz="1500" dirty="0">
                <a:latin typeface="+mn-ea"/>
              </a:rPr>
              <a:t>，所以</a:t>
            </a:r>
            <a:r>
              <a:rPr lang="zh-CN" altLang="en-US" sz="1500" b="1" dirty="0">
                <a:latin typeface="+mn-ea"/>
              </a:rPr>
              <a:t> </a:t>
            </a:r>
            <a:endParaRPr lang="zh-CN" altLang="en-US" sz="1500" b="1" dirty="0">
              <a:latin typeface="+mn-ea"/>
            </a:endParaRPr>
          </a:p>
          <a:p>
            <a:pPr eaLnBrk="1" hangingPunct="1">
              <a:buClr>
                <a:srgbClr val="FF0000"/>
              </a:buClr>
              <a:buFont typeface="Wingdings" panose="05000000000000000000" pitchFamily="2" charset="2"/>
              <a:buNone/>
              <a:defRPr/>
            </a:pPr>
            <a:r>
              <a:rPr lang="zh-CN" altLang="en-US" sz="1500" dirty="0">
                <a:solidFill>
                  <a:srgbClr val="FFFF00"/>
                </a:solidFill>
                <a:latin typeface="+mn-ea"/>
              </a:rPr>
              <a:t> </a:t>
            </a:r>
            <a:endParaRPr lang="zh-CN" altLang="en-US" sz="1500" dirty="0">
              <a:solidFill>
                <a:srgbClr val="FFFF00"/>
              </a:solidFill>
              <a:latin typeface="+mn-ea"/>
            </a:endParaRPr>
          </a:p>
          <a:p>
            <a:pPr eaLnBrk="1" hangingPunct="1">
              <a:buClr>
                <a:srgbClr val="FF0000"/>
              </a:buClr>
              <a:buFontTx/>
              <a:buNone/>
              <a:defRPr/>
            </a:pPr>
            <a:r>
              <a:rPr lang="zh-CN" altLang="en-US" sz="1500" dirty="0">
                <a:solidFill>
                  <a:srgbClr val="FFFF00"/>
                </a:solidFill>
                <a:latin typeface="+mn-ea"/>
              </a:rPr>
              <a:t>  </a:t>
            </a:r>
            <a:endParaRPr lang="zh-CN" altLang="en-US" sz="1500" dirty="0">
              <a:solidFill>
                <a:srgbClr val="CC0066"/>
              </a:solidFill>
            </a:endParaRPr>
          </a:p>
          <a:p>
            <a:pPr eaLnBrk="1" hangingPunct="1">
              <a:buClr>
                <a:srgbClr val="FF0000"/>
              </a:buClr>
              <a:buFont typeface="Wingdings" panose="05000000000000000000" pitchFamily="2" charset="2"/>
              <a:buNone/>
              <a:defRPr/>
            </a:pPr>
            <a:endParaRPr lang="zh-CN" altLang="en-US" sz="1500" dirty="0">
              <a:solidFill>
                <a:srgbClr val="FFFF00"/>
              </a:solidFill>
              <a:latin typeface="+mn-ea"/>
            </a:endParaRPr>
          </a:p>
        </p:txBody>
      </p:sp>
      <p:graphicFrame>
        <p:nvGraphicFramePr>
          <p:cNvPr id="138243" name="对象 600066"/>
          <p:cNvGraphicFramePr>
            <a:graphicFrameLocks noChangeAspect="1"/>
          </p:cNvGraphicFramePr>
          <p:nvPr/>
        </p:nvGraphicFramePr>
        <p:xfrm>
          <a:off x="2897981" y="2673044"/>
          <a:ext cx="2667000" cy="75604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" name="" r:id="rId1" imgW="862965" imgH="393700" progId="Equation.DSMT4">
                  <p:embed/>
                </p:oleObj>
              </mc:Choice>
              <mc:Fallback>
                <p:oleObj name="" r:id="rId1" imgW="862965" imgH="393700" progId="Equation.DSMT4">
                  <p:embed/>
                  <p:pic>
                    <p:nvPicPr>
                      <p:cNvPr id="0" name="图片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97981" y="2673044"/>
                        <a:ext cx="2667000" cy="756047"/>
                      </a:xfrm>
                      <a:prstGeom prst="rect">
                        <a:avLst/>
                      </a:prstGeom>
                      <a:solidFill>
                        <a:srgbClr val="D1D1F0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00068" name="对象 600067"/>
          <p:cNvGraphicFramePr>
            <a:graphicFrameLocks noChangeAspect="1"/>
          </p:cNvGraphicFramePr>
          <p:nvPr/>
        </p:nvGraphicFramePr>
        <p:xfrm>
          <a:off x="2346722" y="4832747"/>
          <a:ext cx="2765822" cy="733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" name="" r:id="rId3" imgW="951865" imgH="393700" progId="Equation.DSMT4">
                  <p:embed/>
                </p:oleObj>
              </mc:Choice>
              <mc:Fallback>
                <p:oleObj name="" r:id="rId3" imgW="951865" imgH="393700" progId="Equation.DSMT4">
                  <p:embed/>
                  <p:pic>
                    <p:nvPicPr>
                      <p:cNvPr id="0" name="图片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46722" y="4832747"/>
                        <a:ext cx="2765822" cy="733425"/>
                      </a:xfrm>
                      <a:prstGeom prst="rect">
                        <a:avLst/>
                      </a:prstGeom>
                      <a:solidFill>
                        <a:srgbClr val="D1D1F0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8917" name="标题 600070"/>
          <p:cNvSpPr>
            <a:spLocks noGrp="1" noRot="1" noChangeArrowheads="1"/>
          </p:cNvSpPr>
          <p:nvPr>
            <p:ph type="title"/>
          </p:nvPr>
        </p:nvSpPr>
        <p:spPr>
          <a:xfrm>
            <a:off x="1900238" y="1280012"/>
            <a:ext cx="4877991" cy="594122"/>
          </a:xfrm>
        </p:spPr>
        <p:txBody>
          <a:bodyPr/>
          <a:lstStyle/>
          <a:p>
            <a:pPr marL="838200" indent="-838200" eaLnBrk="1" hangingPunct="1">
              <a:defRPr/>
            </a:pPr>
            <a:r>
              <a:rPr lang="zh-CN" altLang="en-US" sz="2250">
                <a:solidFill>
                  <a:srgbClr val="1E4649"/>
                </a:solidFill>
                <a:latin typeface="+mj-ea"/>
              </a:rPr>
              <a:t>横向压电效应产生的荷量</a:t>
            </a:r>
            <a:endParaRPr lang="zh-CN" altLang="en-US" sz="2250">
              <a:solidFill>
                <a:srgbClr val="1E4649"/>
              </a:solidFill>
              <a:latin typeface="+mj-ea"/>
            </a:endParaRPr>
          </a:p>
        </p:txBody>
      </p:sp>
      <p:sp>
        <p:nvSpPr>
          <p:cNvPr id="600072" name="圆角矩形标注 600071"/>
          <p:cNvSpPr/>
          <p:nvPr/>
        </p:nvSpPr>
        <p:spPr>
          <a:xfrm>
            <a:off x="1331119" y="2726621"/>
            <a:ext cx="1295400" cy="594122"/>
          </a:xfrm>
          <a:prstGeom prst="wedgeRoundRectCallout">
            <a:avLst>
              <a:gd name="adj1" fmla="val 69759"/>
              <a:gd name="adj2" fmla="val 24750"/>
              <a:gd name="adj3" fmla="val 16667"/>
            </a:avLst>
          </a:prstGeom>
          <a:solidFill>
            <a:schemeClr val="accent1"/>
          </a:solidFill>
          <a:ln w="9525" cap="flat" cmpd="sng">
            <a:noFill/>
            <a:prstDash val="solid"/>
            <a:miter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zh-CN" altLang="en-US" sz="1350" noProof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在垂直于</a:t>
            </a:r>
            <a:r>
              <a:rPr lang="en-US" altLang="zh-CN" sz="1350" i="1" noProof="1">
                <a:solidFill>
                  <a:srgbClr val="CC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X </a:t>
            </a:r>
            <a:r>
              <a:rPr lang="zh-CN" altLang="en-US" sz="1350" noProof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轴平面上的电荷</a:t>
            </a:r>
            <a:endParaRPr lang="zh-CN" altLang="en-US" sz="1350" noProof="1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00073" name="圆角矩形标注 600072"/>
          <p:cNvSpPr/>
          <p:nvPr/>
        </p:nvSpPr>
        <p:spPr>
          <a:xfrm>
            <a:off x="3492194" y="3617119"/>
            <a:ext cx="810815" cy="486966"/>
          </a:xfrm>
          <a:prstGeom prst="wedgeRoundRectCallout">
            <a:avLst>
              <a:gd name="adj1" fmla="val 30568"/>
              <a:gd name="adj2" fmla="val -131498"/>
              <a:gd name="adj3" fmla="val 16667"/>
            </a:avLst>
          </a:prstGeom>
          <a:solidFill>
            <a:schemeClr val="accent1"/>
          </a:solidFill>
          <a:ln w="9525" cap="flat" cmpd="sng">
            <a:noFill/>
            <a:prstDash val="solid"/>
            <a:miter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zh-CN" altLang="en-US" sz="1350" noProof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横向压电系数</a:t>
            </a:r>
            <a:endParaRPr lang="zh-CN" altLang="en-US" sz="1350" noProof="1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00074" name="圆角矩形标注 600073"/>
          <p:cNvSpPr/>
          <p:nvPr/>
        </p:nvSpPr>
        <p:spPr>
          <a:xfrm>
            <a:off x="5004287" y="3526721"/>
            <a:ext cx="1350169" cy="594122"/>
          </a:xfrm>
          <a:prstGeom prst="wedgeRoundRectCallout">
            <a:avLst>
              <a:gd name="adj1" fmla="val -37859"/>
              <a:gd name="adj2" fmla="val -105247"/>
              <a:gd name="adj3" fmla="val 16667"/>
            </a:avLst>
          </a:prstGeom>
          <a:solidFill>
            <a:schemeClr val="accent1"/>
          </a:solidFill>
          <a:ln w="9525" cap="flat" cmpd="sng">
            <a:noFill/>
            <a:prstDash val="solid"/>
            <a:miter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zh-CN" altLang="en-US" sz="1350" noProof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沿晶轴 </a:t>
            </a:r>
            <a:r>
              <a:rPr lang="en-US" altLang="zh-CN" sz="1350" noProof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Y</a:t>
            </a:r>
            <a:r>
              <a:rPr lang="zh-CN" altLang="en-US" sz="1350" noProof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方向施加的作用力</a:t>
            </a:r>
            <a:endParaRPr lang="zh-CN" altLang="en-US" sz="1350" noProof="1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38249" name="Picture 1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5600" y="2396819"/>
            <a:ext cx="2039541" cy="2259806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5" name="椭圆 14"/>
          <p:cNvSpPr/>
          <p:nvPr/>
        </p:nvSpPr>
        <p:spPr bwMode="auto">
          <a:xfrm>
            <a:off x="7073504" y="3111104"/>
            <a:ext cx="161925" cy="161925"/>
          </a:xfrm>
          <a:prstGeom prst="ellipse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en-US" altLang="zh-CN" sz="100" dirty="0">
                <a:solidFill>
                  <a:srgbClr val="CC0066"/>
                </a:solidFill>
              </a:rPr>
              <a:t>+</a:t>
            </a:r>
            <a:endParaRPr lang="zh-CN" altLang="en-US" sz="100" dirty="0">
              <a:solidFill>
                <a:srgbClr val="CC0066"/>
              </a:solidFill>
            </a:endParaRPr>
          </a:p>
        </p:txBody>
      </p:sp>
      <p:sp>
        <p:nvSpPr>
          <p:cNvPr id="16" name="椭圆 15"/>
          <p:cNvSpPr/>
          <p:nvPr/>
        </p:nvSpPr>
        <p:spPr bwMode="auto">
          <a:xfrm>
            <a:off x="7353300" y="3228975"/>
            <a:ext cx="161925" cy="161925"/>
          </a:xfrm>
          <a:prstGeom prst="ellipse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en-US" altLang="zh-CN" sz="100" dirty="0">
                <a:solidFill>
                  <a:srgbClr val="CC0066"/>
                </a:solidFill>
              </a:rPr>
              <a:t>+</a:t>
            </a:r>
            <a:endParaRPr lang="zh-CN" altLang="en-US" sz="100" dirty="0">
              <a:solidFill>
                <a:srgbClr val="CC0066"/>
              </a:solidFill>
            </a:endParaRPr>
          </a:p>
        </p:txBody>
      </p:sp>
      <p:sp>
        <p:nvSpPr>
          <p:cNvPr id="17" name="椭圆 16"/>
          <p:cNvSpPr/>
          <p:nvPr/>
        </p:nvSpPr>
        <p:spPr bwMode="auto">
          <a:xfrm>
            <a:off x="7643813" y="3319463"/>
            <a:ext cx="163116" cy="161925"/>
          </a:xfrm>
          <a:prstGeom prst="ellipse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en-US" altLang="zh-CN" sz="100" dirty="0">
                <a:solidFill>
                  <a:srgbClr val="CC0066"/>
                </a:solidFill>
              </a:rPr>
              <a:t>+</a:t>
            </a:r>
            <a:endParaRPr lang="zh-CN" altLang="en-US" sz="100" dirty="0">
              <a:solidFill>
                <a:srgbClr val="CC0066"/>
              </a:solidFill>
            </a:endParaRPr>
          </a:p>
        </p:txBody>
      </p:sp>
      <p:sp>
        <p:nvSpPr>
          <p:cNvPr id="18" name="椭圆 17"/>
          <p:cNvSpPr/>
          <p:nvPr/>
        </p:nvSpPr>
        <p:spPr bwMode="auto">
          <a:xfrm>
            <a:off x="7643813" y="3543300"/>
            <a:ext cx="163116" cy="161925"/>
          </a:xfrm>
          <a:prstGeom prst="ellipse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en-US" altLang="zh-CN" sz="100" dirty="0">
                <a:solidFill>
                  <a:srgbClr val="CC0066"/>
                </a:solidFill>
              </a:rPr>
              <a:t>+</a:t>
            </a:r>
            <a:endParaRPr lang="zh-CN" altLang="en-US" sz="100" dirty="0">
              <a:solidFill>
                <a:srgbClr val="CC0066"/>
              </a:solidFill>
            </a:endParaRPr>
          </a:p>
        </p:txBody>
      </p:sp>
      <p:sp>
        <p:nvSpPr>
          <p:cNvPr id="19" name="椭圆 18"/>
          <p:cNvSpPr/>
          <p:nvPr/>
        </p:nvSpPr>
        <p:spPr bwMode="auto">
          <a:xfrm>
            <a:off x="7325916" y="3445669"/>
            <a:ext cx="161925" cy="161925"/>
          </a:xfrm>
          <a:prstGeom prst="ellipse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en-US" altLang="zh-CN" sz="100" dirty="0">
                <a:solidFill>
                  <a:srgbClr val="CC0066"/>
                </a:solidFill>
              </a:rPr>
              <a:t>+</a:t>
            </a:r>
            <a:endParaRPr lang="zh-CN" altLang="en-US" sz="100" dirty="0">
              <a:solidFill>
                <a:srgbClr val="CC0066"/>
              </a:solidFill>
            </a:endParaRPr>
          </a:p>
        </p:txBody>
      </p:sp>
      <p:sp>
        <p:nvSpPr>
          <p:cNvPr id="20" name="椭圆 19"/>
          <p:cNvSpPr/>
          <p:nvPr/>
        </p:nvSpPr>
        <p:spPr bwMode="auto">
          <a:xfrm>
            <a:off x="7073504" y="3364706"/>
            <a:ext cx="161925" cy="161925"/>
          </a:xfrm>
          <a:prstGeom prst="ellipse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en-US" altLang="zh-CN" sz="100" dirty="0">
                <a:solidFill>
                  <a:srgbClr val="CC0066"/>
                </a:solidFill>
              </a:rPr>
              <a:t>+</a:t>
            </a:r>
            <a:endParaRPr lang="zh-CN" altLang="en-US" sz="100" dirty="0">
              <a:solidFill>
                <a:srgbClr val="CC0066"/>
              </a:solidFill>
            </a:endParaRPr>
          </a:p>
        </p:txBody>
      </p:sp>
      <p:sp>
        <p:nvSpPr>
          <p:cNvPr id="21" name="椭圆 20"/>
          <p:cNvSpPr/>
          <p:nvPr/>
        </p:nvSpPr>
        <p:spPr bwMode="auto">
          <a:xfrm>
            <a:off x="7218760" y="2883694"/>
            <a:ext cx="161925" cy="161925"/>
          </a:xfrm>
          <a:prstGeom prst="ellipse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en-US" altLang="zh-CN" sz="100" dirty="0">
                <a:solidFill>
                  <a:srgbClr val="CC0066"/>
                </a:solidFill>
              </a:rPr>
              <a:t>-</a:t>
            </a:r>
            <a:endParaRPr lang="zh-CN" altLang="en-US" sz="100" dirty="0">
              <a:solidFill>
                <a:srgbClr val="CC0066"/>
              </a:solidFill>
            </a:endParaRPr>
          </a:p>
        </p:txBody>
      </p:sp>
      <p:sp>
        <p:nvSpPr>
          <p:cNvPr id="24" name="椭圆 23"/>
          <p:cNvSpPr/>
          <p:nvPr/>
        </p:nvSpPr>
        <p:spPr bwMode="auto">
          <a:xfrm>
            <a:off x="7562850" y="2990850"/>
            <a:ext cx="161925" cy="161925"/>
          </a:xfrm>
          <a:prstGeom prst="ellipse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en-US" altLang="zh-CN" sz="100" dirty="0">
                <a:solidFill>
                  <a:srgbClr val="CC0066"/>
                </a:solidFill>
              </a:rPr>
              <a:t>-</a:t>
            </a:r>
            <a:endParaRPr lang="zh-CN" altLang="en-US" sz="100" dirty="0">
              <a:solidFill>
                <a:srgbClr val="CC0066"/>
              </a:solidFill>
            </a:endParaRPr>
          </a:p>
        </p:txBody>
      </p:sp>
      <p:sp>
        <p:nvSpPr>
          <p:cNvPr id="25" name="椭圆 24"/>
          <p:cNvSpPr/>
          <p:nvPr/>
        </p:nvSpPr>
        <p:spPr bwMode="auto">
          <a:xfrm>
            <a:off x="7887891" y="3071813"/>
            <a:ext cx="161925" cy="161925"/>
          </a:xfrm>
          <a:prstGeom prst="ellipse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en-US" altLang="zh-CN" sz="100" dirty="0">
                <a:solidFill>
                  <a:srgbClr val="CC0066"/>
                </a:solidFill>
              </a:rPr>
              <a:t>-</a:t>
            </a:r>
            <a:endParaRPr lang="zh-CN" altLang="en-US" sz="100" dirty="0">
              <a:solidFill>
                <a:srgbClr val="CC0066"/>
              </a:solidFill>
            </a:endParaRPr>
          </a:p>
        </p:txBody>
      </p:sp>
      <p:sp>
        <p:nvSpPr>
          <p:cNvPr id="11" name="圆角矩形标注 598024"/>
          <p:cNvSpPr/>
          <p:nvPr/>
        </p:nvSpPr>
        <p:spPr bwMode="auto">
          <a:xfrm>
            <a:off x="7102168" y="3904525"/>
            <a:ext cx="540544" cy="397928"/>
          </a:xfrm>
          <a:prstGeom prst="wedgeRoundRectCallout">
            <a:avLst>
              <a:gd name="adj1" fmla="val 28415"/>
              <a:gd name="adj2" fmla="val -80528"/>
              <a:gd name="adj3" fmla="val 16667"/>
            </a:avLst>
          </a:prstGeom>
          <a:solidFill>
            <a:srgbClr val="FFFF66"/>
          </a:solidFill>
          <a:ln w="9525" cap="flat" cmpd="sng">
            <a:noFill/>
            <a:prstDash val="solid"/>
            <a:miter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>
            <a:spAutoFit/>
          </a:bodyPr>
          <a:lstStyle/>
          <a:p>
            <a:pPr>
              <a:lnSpc>
                <a:spcPct val="130000"/>
              </a:lnSpc>
              <a:buClr>
                <a:srgbClr val="FF0000"/>
              </a:buClr>
              <a:buFont typeface="Wingdings" panose="05000000000000000000" pitchFamily="2" charset="2"/>
              <a:buNone/>
              <a:defRPr/>
            </a:pPr>
            <a:r>
              <a:rPr lang="zh-CN" altLang="en-US" sz="1350" noProof="1">
                <a:solidFill>
                  <a:srgbClr val="000000"/>
                </a:solidFill>
                <a:ea typeface="黑体" panose="02010609060101010101" pitchFamily="49" charset="-122"/>
              </a:rPr>
              <a:t>长</a:t>
            </a:r>
            <a:endParaRPr lang="zh-CN" altLang="en-US" sz="1350" noProof="1">
              <a:solidFill>
                <a:srgbClr val="000000"/>
              </a:solidFill>
              <a:ea typeface="黑体" panose="02010609060101010101" pitchFamily="49" charset="-122"/>
            </a:endParaRPr>
          </a:p>
        </p:txBody>
      </p:sp>
      <p:sp>
        <p:nvSpPr>
          <p:cNvPr id="10" name="圆角矩形标注 598022"/>
          <p:cNvSpPr/>
          <p:nvPr/>
        </p:nvSpPr>
        <p:spPr bwMode="auto">
          <a:xfrm>
            <a:off x="6723550" y="2368136"/>
            <a:ext cx="540544" cy="431042"/>
          </a:xfrm>
          <a:prstGeom prst="wedgeRoundRectCallout">
            <a:avLst>
              <a:gd name="adj1" fmla="val -1616"/>
              <a:gd name="adj2" fmla="val 86753"/>
              <a:gd name="adj3" fmla="val 16667"/>
            </a:avLst>
          </a:prstGeom>
          <a:solidFill>
            <a:srgbClr val="FFFF66"/>
          </a:solidFill>
          <a:ln w="9525" cap="flat" cmpd="sng">
            <a:noFill/>
            <a:prstDash val="solid"/>
            <a:miter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>
            <a:spAutoFit/>
          </a:bodyPr>
          <a:lstStyle/>
          <a:p>
            <a:pPr>
              <a:lnSpc>
                <a:spcPct val="130000"/>
              </a:lnSpc>
              <a:buClr>
                <a:srgbClr val="FF0000"/>
              </a:buClr>
              <a:buFont typeface="Wingdings" panose="05000000000000000000" pitchFamily="2" charset="2"/>
              <a:buNone/>
              <a:defRPr/>
            </a:pPr>
            <a:r>
              <a:rPr lang="zh-CN" altLang="en-US" sz="1500" noProof="1">
                <a:solidFill>
                  <a:srgbClr val="000000"/>
                </a:solidFill>
                <a:ea typeface="黑体" panose="02010609060101010101" pitchFamily="49" charset="-122"/>
              </a:rPr>
              <a:t>厚</a:t>
            </a:r>
            <a:endParaRPr lang="zh-CN" altLang="en-US" sz="1500" noProof="1">
              <a:solidFill>
                <a:srgbClr val="000000"/>
              </a:solidFill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00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000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00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6000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0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600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006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" presetClass="entr" presetSubtype="16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00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"/>
                                        <p:tgtEl>
                                          <p:spTgt spid="6000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0072" grpId="0" bldLvl="0" animBg="1"/>
      <p:bldP spid="600073" grpId="0" bldLvl="0" animBg="1"/>
      <p:bldP spid="60007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2" name="标题 580609"/>
          <p:cNvSpPr>
            <a:spLocks noGrp="1" noRot="1" noChangeArrowheads="1"/>
          </p:cNvSpPr>
          <p:nvPr>
            <p:ph type="title"/>
          </p:nvPr>
        </p:nvSpPr>
        <p:spPr>
          <a:xfrm>
            <a:off x="2084875" y="1477656"/>
            <a:ext cx="4487465" cy="492919"/>
          </a:xfrm>
        </p:spPr>
        <p:txBody>
          <a:bodyPr/>
          <a:lstStyle/>
          <a:p>
            <a:pPr marL="838200" indent="-838200" eaLnBrk="1" hangingPunct="1"/>
            <a:r>
              <a:rPr lang="zh-CN" altLang="en-US" sz="2250">
                <a:solidFill>
                  <a:srgbClr val="1E4649"/>
                </a:solidFill>
                <a:latin typeface="微软雅黑" panose="020B0503020204020204" charset="-122"/>
                <a:ea typeface="微软雅黑" panose="020B0503020204020204" charset="-122"/>
              </a:rPr>
              <a:t> 压电式传感器</a:t>
            </a:r>
            <a:endParaRPr lang="zh-CN" altLang="en-US" sz="2250">
              <a:solidFill>
                <a:srgbClr val="1E4649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80613" name="内容占位符 580612"/>
          <p:cNvSpPr>
            <a:spLocks noGrp="1" noRot="1"/>
          </p:cNvSpPr>
          <p:nvPr>
            <p:ph idx="1"/>
          </p:nvPr>
        </p:nvSpPr>
        <p:spPr>
          <a:xfrm>
            <a:off x="1003697" y="2231231"/>
            <a:ext cx="7184231" cy="3033713"/>
          </a:xfrm>
          <a:solidFill>
            <a:schemeClr val="accent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eaLnBrk="1" hangingPunct="1">
              <a:lnSpc>
                <a:spcPct val="150000"/>
              </a:lnSpc>
              <a:spcBef>
                <a:spcPct val="0"/>
              </a:spcBef>
              <a:buClr>
                <a:srgbClr val="7575D1"/>
              </a:buClr>
              <a:buFont typeface="Wingdings" panose="05000000000000000000" pitchFamily="2" charset="2"/>
              <a:buChar char="u"/>
              <a:defRPr/>
            </a:pPr>
            <a:r>
              <a:rPr lang="zh-CN" altLang="en-US" sz="1800" noProof="1"/>
              <a:t>压电式传感器是一种典型的</a:t>
            </a:r>
            <a:r>
              <a:rPr lang="zh-CN" altLang="en-US" sz="1800" noProof="1">
                <a:solidFill>
                  <a:srgbClr val="CC0066"/>
                </a:solidFill>
              </a:rPr>
              <a:t>有源传感器</a:t>
            </a:r>
            <a:r>
              <a:rPr lang="zh-CN" altLang="en-US" sz="1800" noProof="1"/>
              <a:t>，它以某些电介质的</a:t>
            </a:r>
            <a:r>
              <a:rPr lang="zh-CN" altLang="en-US" sz="1800" noProof="1">
                <a:solidFill>
                  <a:srgbClr val="CC0066"/>
                </a:solidFill>
              </a:rPr>
              <a:t>压电效应</a:t>
            </a:r>
            <a:r>
              <a:rPr lang="zh-CN" altLang="en-US" sz="1800" noProof="1"/>
              <a:t>为基础，在外力作用下，材料受力变形时，其表面会有</a:t>
            </a:r>
            <a:r>
              <a:rPr lang="zh-CN" altLang="en-US" sz="1800" noProof="1">
                <a:solidFill>
                  <a:srgbClr val="CC0066"/>
                </a:solidFill>
              </a:rPr>
              <a:t>电荷</a:t>
            </a:r>
            <a:r>
              <a:rPr lang="zh-CN" altLang="en-US" sz="1800" noProof="1"/>
              <a:t>产生，从而实现非电量检测的目的。</a:t>
            </a:r>
            <a:endParaRPr lang="zh-CN" altLang="en-US" sz="1800" noProof="1"/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Clr>
                <a:srgbClr val="7575D1"/>
              </a:buClr>
              <a:buFont typeface="Wingdings" panose="05000000000000000000" pitchFamily="2" charset="2"/>
              <a:buChar char="u"/>
              <a:defRPr/>
            </a:pPr>
            <a:r>
              <a:rPr lang="zh-CN" altLang="en-US" sz="1800" noProof="1"/>
              <a:t>压电传感元件是一种力敏感元件，凡是能够变换为力的物理量，如应力、压力、振动、加速度等，均可进行测量，但</a:t>
            </a:r>
            <a:r>
              <a:rPr lang="zh-CN" altLang="en-US" sz="1800" noProof="1">
                <a:solidFill>
                  <a:srgbClr val="CC0066"/>
                </a:solidFill>
              </a:rPr>
              <a:t>不能用于静态力测量</a:t>
            </a:r>
            <a:r>
              <a:rPr lang="zh-CN" altLang="en-US" sz="1800" noProof="1"/>
              <a:t>。由于压电效应的可逆性，压电元件又常用作超声波的发射与接收装置。</a:t>
            </a:r>
            <a:endParaRPr lang="zh-CN" altLang="en-US" sz="1800" noProof="1"/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Clr>
                <a:srgbClr val="FF0000"/>
              </a:buClr>
              <a:buFont typeface="Wingdings" panose="05000000000000000000" pitchFamily="2" charset="2"/>
              <a:buChar char="u"/>
              <a:defRPr/>
            </a:pPr>
            <a:endParaRPr lang="zh-CN" altLang="en-US" sz="1800" noProof="1"/>
          </a:p>
        </p:txBody>
      </p:sp>
      <p:sp>
        <p:nvSpPr>
          <p:cNvPr id="117764" name="灯片编号占位符 1"/>
          <p:cNvSpPr>
            <a:spLocks noGrp="1" noChangeArrowheads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80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>
              <a:defRPr sz="280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>
              <a:defRPr sz="280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>
              <a:defRPr sz="280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>
              <a:defRPr sz="280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>
              <a:buFontTx/>
              <a:buNone/>
            </a:pPr>
            <a:fld id="{7AB0AFCE-4597-421E-AD11-6868F314F11A}" type="slidenum">
              <a:rPr altLang="en-US" sz="1050">
                <a:solidFill>
                  <a:srgbClr val="000000"/>
                </a:solidFill>
                <a:ea typeface="宋体" panose="02010600030101010101" pitchFamily="2" charset="-122"/>
              </a:rPr>
            </a:fld>
            <a:endParaRPr lang="zh-CN" altLang="en-US" sz="1050">
              <a:solidFill>
                <a:srgbClr val="000000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06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1000"/>
                                        <p:tgtEl>
                                          <p:spTgt spid="5806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2114" name="标题 602113"/>
          <p:cNvSpPr>
            <a:spLocks noGrp="1" noRot="1" noChangeArrowheads="1"/>
          </p:cNvSpPr>
          <p:nvPr>
            <p:ph type="title"/>
          </p:nvPr>
        </p:nvSpPr>
        <p:spPr>
          <a:xfrm>
            <a:off x="2572941" y="1362075"/>
            <a:ext cx="3613547" cy="486966"/>
          </a:xfrm>
        </p:spPr>
        <p:txBody>
          <a:bodyPr/>
          <a:lstStyle/>
          <a:p>
            <a:pPr marL="838200" indent="-838200" eaLnBrk="1" hangingPunct="1">
              <a:defRPr/>
            </a:pPr>
            <a:r>
              <a:rPr lang="zh-CN" altLang="en-US" sz="2250" dirty="0">
                <a:solidFill>
                  <a:srgbClr val="1E4649"/>
                </a:solidFill>
                <a:latin typeface="+mj-ea"/>
              </a:rPr>
              <a:t>2.压电陶瓷的压电效应 </a:t>
            </a:r>
            <a:endParaRPr lang="zh-CN" altLang="en-US" sz="2250" dirty="0">
              <a:solidFill>
                <a:srgbClr val="1E4649"/>
              </a:solidFill>
              <a:latin typeface="+mj-ea"/>
            </a:endParaRPr>
          </a:p>
        </p:txBody>
      </p:sp>
      <p:pic>
        <p:nvPicPr>
          <p:cNvPr id="139267" name="图片 602129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903" y="3955256"/>
            <a:ext cx="6193631" cy="1423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676" name="矩形 602130"/>
          <p:cNvSpPr/>
          <p:nvPr/>
        </p:nvSpPr>
        <p:spPr>
          <a:xfrm>
            <a:off x="3168344" y="5319803"/>
            <a:ext cx="2753915" cy="299085"/>
          </a:xfrm>
          <a:prstGeom prst="rect">
            <a:avLst/>
          </a:prstGeom>
          <a:solidFill>
            <a:schemeClr val="accent5"/>
          </a:solidFill>
          <a:ln w="952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zh-CN" altLang="en-US" sz="1350" noProof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图</a:t>
            </a:r>
            <a:r>
              <a:rPr lang="en-US" altLang="zh-CN" sz="1350" noProof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2-26 </a:t>
            </a:r>
            <a:r>
              <a:rPr lang="zh-CN" altLang="en-US" sz="1350" noProof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压电陶瓷的极化</a:t>
            </a:r>
            <a:endParaRPr lang="zh-CN" altLang="en-US" sz="1350" noProof="1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9269" name="矩形 1"/>
          <p:cNvSpPr>
            <a:spLocks noChangeArrowheads="1"/>
          </p:cNvSpPr>
          <p:nvPr/>
        </p:nvSpPr>
        <p:spPr bwMode="auto">
          <a:xfrm>
            <a:off x="1223963" y="1916906"/>
            <a:ext cx="7330679" cy="182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342900" indent="-342900" algn="l">
              <a:lnSpc>
                <a:spcPct val="125000"/>
              </a:lnSpc>
              <a:buClr>
                <a:srgbClr val="7575D1"/>
              </a:buClr>
              <a:buFont typeface="Wingdings" panose="05000000000000000000" pitchFamily="2" charset="2"/>
              <a:buChar char="u"/>
            </a:pPr>
            <a:r>
              <a:rPr lang="zh-CN" altLang="en-US" sz="1800" noProof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压电陶瓷是人工制造的一种</a:t>
            </a:r>
            <a:r>
              <a:rPr lang="zh-CN" altLang="en-US" sz="1800" noProof="1">
                <a:solidFill>
                  <a:srgbClr val="CC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多晶压电体</a:t>
            </a:r>
            <a:r>
              <a:rPr lang="zh-CN" altLang="en-US" sz="1800" noProof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，它由无数的单晶组成，各单晶的自发极化方向是</a:t>
            </a:r>
            <a:r>
              <a:rPr lang="zh-CN" altLang="en-US" sz="1800" noProof="1">
                <a:solidFill>
                  <a:srgbClr val="CC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任意排列</a:t>
            </a:r>
            <a:r>
              <a:rPr lang="zh-CN" altLang="en-US" sz="1800" noProof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的，如图</a:t>
            </a:r>
            <a:r>
              <a:rPr lang="en-US" altLang="zh-CN" sz="1800" noProof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2-26a</a:t>
            </a:r>
            <a:r>
              <a:rPr lang="zh-CN" altLang="en-US" sz="1800" noProof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所示。因此，虽然每个单晶具有强的压电性，但组成多晶后，各单晶的压电效应却</a:t>
            </a:r>
            <a:r>
              <a:rPr lang="zh-CN" altLang="en-US" sz="1800" noProof="1">
                <a:solidFill>
                  <a:srgbClr val="CC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互相抵消</a:t>
            </a:r>
            <a:r>
              <a:rPr lang="zh-CN" altLang="en-US" sz="1800" noProof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了，所以，原始的压电陶瓷是一个</a:t>
            </a:r>
            <a:r>
              <a:rPr lang="zh-CN" altLang="en-US" sz="1800" noProof="1">
                <a:solidFill>
                  <a:srgbClr val="CC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非压电体</a:t>
            </a:r>
            <a:r>
              <a:rPr lang="zh-CN" altLang="en-US" sz="1800" noProof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，不具有压电效应。为了使压电陶瓷具有压电效应，就必须进行极化处理。</a:t>
            </a:r>
            <a:endParaRPr lang="zh-CN" altLang="en-US" sz="1800" noProof="1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0290" name="图片 632847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0315" y="4027885"/>
            <a:ext cx="5637610" cy="129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700" name="矩形 632848"/>
          <p:cNvSpPr/>
          <p:nvPr/>
        </p:nvSpPr>
        <p:spPr>
          <a:xfrm>
            <a:off x="3270737" y="5353050"/>
            <a:ext cx="2753915" cy="299085"/>
          </a:xfrm>
          <a:prstGeom prst="rect">
            <a:avLst/>
          </a:prstGeom>
          <a:solidFill>
            <a:schemeClr val="accent5"/>
          </a:solidFill>
          <a:ln w="952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zh-CN" altLang="en-US" sz="1350" noProof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图</a:t>
            </a:r>
            <a:r>
              <a:rPr lang="en-US" altLang="zh-CN" sz="1350" noProof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2-26 </a:t>
            </a:r>
            <a:r>
              <a:rPr lang="zh-CN" altLang="en-US" sz="1350" noProof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压电陶瓷的极化</a:t>
            </a:r>
            <a:endParaRPr lang="zh-CN" altLang="en-US" sz="1350" noProof="1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0292" name="标题 602113"/>
          <p:cNvSpPr>
            <a:spLocks noGrp="1" noRot="1" noChangeArrowheads="1"/>
          </p:cNvSpPr>
          <p:nvPr/>
        </p:nvSpPr>
        <p:spPr bwMode="auto">
          <a:xfrm>
            <a:off x="2572941" y="1362075"/>
            <a:ext cx="3613547" cy="4869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marL="838200" indent="-838200"/>
            <a:r>
              <a:rPr lang="zh-CN" altLang="en-US" sz="2250">
                <a:solidFill>
                  <a:srgbClr val="1E464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2.压电陶瓷的压电效应 </a:t>
            </a:r>
            <a:endParaRPr lang="zh-CN" altLang="en-US" sz="2250">
              <a:solidFill>
                <a:srgbClr val="1E464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0293" name="矩形 1"/>
          <p:cNvSpPr>
            <a:spLocks noChangeArrowheads="1"/>
          </p:cNvSpPr>
          <p:nvPr/>
        </p:nvSpPr>
        <p:spPr bwMode="auto">
          <a:xfrm>
            <a:off x="1103800" y="1970485"/>
            <a:ext cx="7030640" cy="2317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342900" indent="-342900" algn="l">
              <a:lnSpc>
                <a:spcPct val="115000"/>
              </a:lnSpc>
              <a:buClr>
                <a:srgbClr val="7575D1"/>
              </a:buClr>
              <a:buFont typeface="Wingdings" panose="05000000000000000000" pitchFamily="2" charset="2"/>
              <a:buChar char="u"/>
            </a:pPr>
            <a:r>
              <a:rPr lang="zh-CN" altLang="en-US" sz="1800" noProof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所谓</a:t>
            </a:r>
            <a:r>
              <a:rPr lang="zh-CN" altLang="en-US" sz="1800" noProof="1">
                <a:solidFill>
                  <a:srgbClr val="CC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极化处理</a:t>
            </a:r>
            <a:r>
              <a:rPr lang="zh-CN" altLang="en-US" sz="1800" noProof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就是在一定的温度条件下，对压电陶瓷</a:t>
            </a:r>
            <a:r>
              <a:rPr lang="zh-CN" altLang="en-US" sz="1800" noProof="1">
                <a:solidFill>
                  <a:srgbClr val="CC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施加强电场</a:t>
            </a:r>
            <a:r>
              <a:rPr lang="zh-CN" altLang="en-US" sz="1800" noProof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，使极性轴转动到接近电场方向，规则排列，如图</a:t>
            </a:r>
            <a:r>
              <a:rPr lang="en-US" altLang="zh-CN" sz="1800" noProof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2-26b</a:t>
            </a:r>
            <a:r>
              <a:rPr lang="zh-CN" altLang="en-US" sz="1800" noProof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所示。这个方向就是压电陶瓷的</a:t>
            </a:r>
            <a:r>
              <a:rPr lang="zh-CN" altLang="en-US" sz="1800" noProof="1">
                <a:solidFill>
                  <a:srgbClr val="CC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极化方向</a:t>
            </a:r>
            <a:r>
              <a:rPr lang="zh-CN" altLang="en-US" sz="1800" noProof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，这时压电陶瓷就具有了</a:t>
            </a:r>
            <a:r>
              <a:rPr lang="zh-CN" altLang="en-US" sz="1800" noProof="1">
                <a:solidFill>
                  <a:srgbClr val="CC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压电性</a:t>
            </a:r>
            <a:r>
              <a:rPr lang="zh-CN" altLang="en-US" sz="1800" noProof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，在极化电场</a:t>
            </a:r>
            <a:r>
              <a:rPr lang="zh-CN" altLang="en-US" sz="1800" noProof="1">
                <a:solidFill>
                  <a:srgbClr val="CC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去除</a:t>
            </a:r>
            <a:r>
              <a:rPr lang="zh-CN" altLang="en-US" sz="1800" noProof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后，留下了很强的</a:t>
            </a:r>
            <a:r>
              <a:rPr lang="zh-CN" altLang="en-US" sz="1800" noProof="1">
                <a:solidFill>
                  <a:srgbClr val="CC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剩余极化强度</a:t>
            </a:r>
            <a:r>
              <a:rPr lang="zh-CN" altLang="en-US" sz="1800" noProof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。此时当压电陶瓷受到力的作用时，极化强度就发生变化，在</a:t>
            </a:r>
            <a:r>
              <a:rPr lang="zh-CN" altLang="en-US" sz="1800" noProof="1">
                <a:solidFill>
                  <a:srgbClr val="CC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垂直</a:t>
            </a:r>
            <a:r>
              <a:rPr lang="zh-CN" altLang="en-US" sz="1800" noProof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于极化方向的平面上就会出现电荷。对于压电陶瓷，通常取它的极化方向为</a:t>
            </a:r>
            <a:r>
              <a:rPr lang="en-US" altLang="zh-CN" sz="1800" noProof="1">
                <a:solidFill>
                  <a:srgbClr val="CC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Z</a:t>
            </a:r>
            <a:r>
              <a:rPr lang="zh-CN" altLang="en-US" sz="1800" noProof="1">
                <a:solidFill>
                  <a:srgbClr val="CC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轴</a:t>
            </a:r>
            <a:r>
              <a:rPr lang="zh-CN" altLang="en-US" sz="1800" noProof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sz="1800" noProof="1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03157" name="对象 603156"/>
          <p:cNvGraphicFramePr>
            <a:graphicFrameLocks noChangeAspect="1"/>
          </p:cNvGraphicFramePr>
          <p:nvPr/>
        </p:nvGraphicFramePr>
        <p:xfrm>
          <a:off x="1818085" y="3265885"/>
          <a:ext cx="2314575" cy="771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" name="" r:id="rId1" imgW="685800" imgH="228600" progId="Equation.DSMT4">
                  <p:embed/>
                </p:oleObj>
              </mc:Choice>
              <mc:Fallback>
                <p:oleObj name="" r:id="rId1" imgW="685800" imgH="228600" progId="Equation.DSMT4">
                  <p:embed/>
                  <p:pic>
                    <p:nvPicPr>
                      <p:cNvPr id="0" name="图片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18085" y="3265885"/>
                        <a:ext cx="2314575" cy="771525"/>
                      </a:xfrm>
                      <a:prstGeom prst="rect">
                        <a:avLst/>
                      </a:prstGeom>
                      <a:solidFill>
                        <a:srgbClr val="D1D1F0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1987" name="标题 603137"/>
          <p:cNvSpPr>
            <a:spLocks noGrp="1" noRot="1" noChangeArrowheads="1"/>
          </p:cNvSpPr>
          <p:nvPr>
            <p:ph type="title"/>
          </p:nvPr>
        </p:nvSpPr>
        <p:spPr>
          <a:xfrm>
            <a:off x="2170600" y="1266915"/>
            <a:ext cx="4445794" cy="540544"/>
          </a:xfrm>
        </p:spPr>
        <p:txBody>
          <a:bodyPr/>
          <a:lstStyle/>
          <a:p>
            <a:pPr marL="838200" indent="-838200" eaLnBrk="1" hangingPunct="1">
              <a:defRPr/>
            </a:pPr>
            <a:r>
              <a:rPr lang="zh-CN" altLang="en-US" sz="2250" dirty="0">
                <a:solidFill>
                  <a:srgbClr val="1E4649"/>
                </a:solidFill>
                <a:latin typeface="+mj-ea"/>
              </a:rPr>
              <a:t>2.压电陶瓷的压电效应 </a:t>
            </a:r>
            <a:endParaRPr lang="zh-CN" altLang="en-US" sz="2250" dirty="0">
              <a:solidFill>
                <a:srgbClr val="1E4649"/>
              </a:solidFill>
              <a:latin typeface="+mj-ea"/>
            </a:endParaRPr>
          </a:p>
        </p:txBody>
      </p:sp>
      <p:sp>
        <p:nvSpPr>
          <p:cNvPr id="603139" name="内容占位符 603138"/>
          <p:cNvSpPr>
            <a:spLocks noGrp="1" noRot="1" noChangeArrowheads="1"/>
          </p:cNvSpPr>
          <p:nvPr>
            <p:ph sz="half" idx="1"/>
          </p:nvPr>
        </p:nvSpPr>
        <p:spPr>
          <a:xfrm>
            <a:off x="1432412" y="2272904"/>
            <a:ext cx="3026569" cy="1047750"/>
          </a:xfrm>
        </p:spPr>
        <p:txBody>
          <a:bodyPr/>
          <a:lstStyle/>
          <a:p>
            <a:pPr algn="just" eaLnBrk="1" hangingPunct="1">
              <a:lnSpc>
                <a:spcPct val="80000"/>
              </a:lnSpc>
              <a:buFontTx/>
              <a:buNone/>
            </a:pPr>
            <a:r>
              <a:rPr lang="en-US" altLang="zh-CN" sz="1200">
                <a:solidFill>
                  <a:srgbClr val="FFFF00"/>
                </a:solidFill>
                <a:latin typeface="宋体" panose="02010600030101010101" pitchFamily="2" charset="-122"/>
              </a:rPr>
              <a:t>    </a:t>
            </a:r>
            <a:endParaRPr lang="en-US" altLang="zh-CN" sz="1200"/>
          </a:p>
        </p:txBody>
      </p:sp>
      <p:sp>
        <p:nvSpPr>
          <p:cNvPr id="141317" name="文本占位符 603139"/>
          <p:cNvSpPr>
            <a:spLocks noGrp="1" noRot="1" noChangeArrowheads="1"/>
          </p:cNvSpPr>
          <p:nvPr>
            <p:ph sz="half" idx="2"/>
          </p:nvPr>
        </p:nvSpPr>
        <p:spPr>
          <a:xfrm>
            <a:off x="1062038" y="1987153"/>
            <a:ext cx="3888581" cy="1822450"/>
          </a:xfrm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  <a:spcBef>
                <a:spcPct val="0"/>
              </a:spcBef>
              <a:buClr>
                <a:srgbClr val="7575D1"/>
              </a:buClr>
              <a:buFont typeface="Wingdings" panose="05000000000000000000" pitchFamily="2" charset="2"/>
              <a:buChar char="u"/>
            </a:pPr>
            <a:r>
              <a:rPr lang="zh-CN" altLang="en-US" sz="1500">
                <a:latin typeface="黑体" panose="02010609060101010101" pitchFamily="49" charset="-122"/>
              </a:rPr>
              <a:t>当压电陶瓷在沿</a:t>
            </a:r>
            <a:r>
              <a:rPr lang="zh-CN" altLang="en-US" sz="1500">
                <a:solidFill>
                  <a:srgbClr val="CC0066"/>
                </a:solidFill>
                <a:latin typeface="黑体" panose="02010609060101010101" pitchFamily="49" charset="-122"/>
              </a:rPr>
              <a:t>极化轴方向施加作用力</a:t>
            </a:r>
            <a:r>
              <a:rPr lang="zh-CN" altLang="en-US" sz="1500">
                <a:latin typeface="黑体" panose="02010609060101010101" pitchFamily="49" charset="-122"/>
              </a:rPr>
              <a:t>时，则在垂直于</a:t>
            </a:r>
            <a:r>
              <a:rPr lang="en-US" altLang="zh-CN" sz="1500">
                <a:solidFill>
                  <a:srgbClr val="CC0066"/>
                </a:solidFill>
                <a:latin typeface="黑体" panose="02010609060101010101" pitchFamily="49" charset="-122"/>
              </a:rPr>
              <a:t>Z </a:t>
            </a:r>
            <a:r>
              <a:rPr lang="zh-CN" altLang="en-US" sz="1500">
                <a:latin typeface="黑体" panose="02010609060101010101" pitchFamily="49" charset="-122"/>
              </a:rPr>
              <a:t>轴的表面上将会出现电荷，如图</a:t>
            </a:r>
            <a:r>
              <a:rPr lang="en-US" altLang="zh-CN" sz="1500">
                <a:latin typeface="黑体" panose="02010609060101010101" pitchFamily="49" charset="-122"/>
              </a:rPr>
              <a:t>2-27</a:t>
            </a:r>
            <a:r>
              <a:rPr lang="zh-CN" altLang="en-US" sz="1500">
                <a:latin typeface="黑体" panose="02010609060101010101" pitchFamily="49" charset="-122"/>
              </a:rPr>
              <a:t>所示。电荷量与作用力成正比。</a:t>
            </a:r>
            <a:endParaRPr lang="zh-CN" altLang="en-US" sz="1500" b="1">
              <a:latin typeface="黑体" panose="02010609060101010101" pitchFamily="49" charset="-122"/>
            </a:endParaRPr>
          </a:p>
          <a:p>
            <a:pPr algn="r" eaLnBrk="1" hangingPunct="1">
              <a:lnSpc>
                <a:spcPct val="150000"/>
              </a:lnSpc>
              <a:spcBef>
                <a:spcPct val="0"/>
              </a:spcBef>
              <a:buClr>
                <a:srgbClr val="FF0000"/>
              </a:buClr>
              <a:buFont typeface="Wingdings" panose="05000000000000000000" pitchFamily="2" charset="2"/>
              <a:buNone/>
            </a:pPr>
            <a:endParaRPr lang="zh-CN" altLang="en-US" sz="1500" b="1">
              <a:latin typeface="黑体" panose="02010609060101010101" pitchFamily="49" charset="-122"/>
            </a:endParaRPr>
          </a:p>
        </p:txBody>
      </p:sp>
      <p:sp>
        <p:nvSpPr>
          <p:cNvPr id="30725" name="文本框 603142"/>
          <p:cNvSpPr txBox="1"/>
          <p:nvPr/>
        </p:nvSpPr>
        <p:spPr>
          <a:xfrm>
            <a:off x="5283994" y="4363731"/>
            <a:ext cx="2599135" cy="299085"/>
          </a:xfrm>
          <a:prstGeom prst="rect">
            <a:avLst/>
          </a:prstGeom>
          <a:solidFill>
            <a:schemeClr val="accent1"/>
          </a:solidFill>
          <a:ln w="952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zh-CN" altLang="en-US" sz="1350" noProof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图</a:t>
            </a:r>
            <a:r>
              <a:rPr lang="en-US" altLang="zh-CN" sz="1350" noProof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2-27  </a:t>
            </a:r>
            <a:r>
              <a:rPr lang="zh-CN" altLang="en-US" sz="1350" noProof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压电陶瓷的压电效应</a:t>
            </a:r>
            <a:endParaRPr lang="zh-CN" altLang="en-US" sz="1350" noProof="1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1319" name="矩形 603148"/>
          <p:cNvSpPr>
            <a:spLocks noChangeArrowheads="1"/>
          </p:cNvSpPr>
          <p:nvPr/>
        </p:nvSpPr>
        <p:spPr bwMode="auto">
          <a:xfrm>
            <a:off x="1143001" y="857250"/>
            <a:ext cx="6858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100">
              <a:latin typeface="Arial" panose="020B0604020202020204" pitchFamily="34" charset="0"/>
            </a:endParaRPr>
          </a:p>
        </p:txBody>
      </p:sp>
      <p:sp>
        <p:nvSpPr>
          <p:cNvPr id="141320" name="矩形 603150"/>
          <p:cNvSpPr>
            <a:spLocks noChangeArrowheads="1"/>
          </p:cNvSpPr>
          <p:nvPr/>
        </p:nvSpPr>
        <p:spPr bwMode="auto">
          <a:xfrm>
            <a:off x="1143001" y="857250"/>
            <a:ext cx="6858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100">
              <a:latin typeface="Arial" panose="020B0604020202020204" pitchFamily="34" charset="0"/>
            </a:endParaRPr>
          </a:p>
        </p:txBody>
      </p:sp>
      <p:pic>
        <p:nvPicPr>
          <p:cNvPr id="141321" name="图片 603154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891" y="2345531"/>
            <a:ext cx="2726531" cy="18490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03156" name="圆角矩形标注 603155"/>
          <p:cNvSpPr/>
          <p:nvPr/>
        </p:nvSpPr>
        <p:spPr>
          <a:xfrm>
            <a:off x="2250371" y="4456600"/>
            <a:ext cx="1350169" cy="559035"/>
          </a:xfrm>
          <a:prstGeom prst="wedgeRoundRectCallout">
            <a:avLst>
              <a:gd name="adj1" fmla="val 20986"/>
              <a:gd name="adj2" fmla="val -143185"/>
              <a:gd name="adj3" fmla="val 16667"/>
            </a:avLst>
          </a:prstGeom>
          <a:solidFill>
            <a:schemeClr val="accent1"/>
          </a:solidFill>
          <a:ln w="952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zh-CN" altLang="en-US" sz="1350" noProof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压电陶瓷的纵向压电系数</a:t>
            </a:r>
            <a:endParaRPr lang="zh-CN" altLang="en-US" sz="1350" noProof="1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椭圆 10"/>
          <p:cNvSpPr/>
          <p:nvPr/>
        </p:nvSpPr>
        <p:spPr bwMode="auto">
          <a:xfrm>
            <a:off x="5757863" y="2672954"/>
            <a:ext cx="161925" cy="161925"/>
          </a:xfrm>
          <a:prstGeom prst="ellipse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en-US" altLang="zh-CN" sz="100" dirty="0">
                <a:solidFill>
                  <a:srgbClr val="CC0066"/>
                </a:solidFill>
              </a:rPr>
              <a:t>+</a:t>
            </a:r>
            <a:endParaRPr lang="zh-CN" altLang="en-US" sz="100" dirty="0">
              <a:solidFill>
                <a:srgbClr val="CC0066"/>
              </a:solidFill>
            </a:endParaRPr>
          </a:p>
        </p:txBody>
      </p:sp>
      <p:sp>
        <p:nvSpPr>
          <p:cNvPr id="12" name="椭圆 11"/>
          <p:cNvSpPr/>
          <p:nvPr/>
        </p:nvSpPr>
        <p:spPr bwMode="auto">
          <a:xfrm>
            <a:off x="7346156" y="2744391"/>
            <a:ext cx="161925" cy="161925"/>
          </a:xfrm>
          <a:prstGeom prst="ellipse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en-US" altLang="zh-CN" sz="100" dirty="0">
                <a:solidFill>
                  <a:srgbClr val="CC0066"/>
                </a:solidFill>
              </a:rPr>
              <a:t>-</a:t>
            </a:r>
            <a:endParaRPr lang="zh-CN" altLang="en-US" sz="100" dirty="0">
              <a:solidFill>
                <a:srgbClr val="CC0066"/>
              </a:solidFill>
            </a:endParaRPr>
          </a:p>
        </p:txBody>
      </p:sp>
      <p:sp>
        <p:nvSpPr>
          <p:cNvPr id="13" name="椭圆 12"/>
          <p:cNvSpPr/>
          <p:nvPr/>
        </p:nvSpPr>
        <p:spPr bwMode="auto">
          <a:xfrm>
            <a:off x="6931819" y="3406379"/>
            <a:ext cx="161925" cy="161925"/>
          </a:xfrm>
          <a:prstGeom prst="ellipse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en-US" altLang="zh-CN" sz="100" dirty="0">
                <a:solidFill>
                  <a:srgbClr val="CC0066"/>
                </a:solidFill>
              </a:rPr>
              <a:t>+</a:t>
            </a:r>
            <a:endParaRPr lang="zh-CN" altLang="en-US" sz="100" dirty="0">
              <a:solidFill>
                <a:srgbClr val="CC0066"/>
              </a:solidFill>
            </a:endParaRPr>
          </a:p>
        </p:txBody>
      </p:sp>
      <p:sp>
        <p:nvSpPr>
          <p:cNvPr id="14" name="椭圆 13"/>
          <p:cNvSpPr/>
          <p:nvPr/>
        </p:nvSpPr>
        <p:spPr bwMode="auto">
          <a:xfrm>
            <a:off x="7325916" y="3442097"/>
            <a:ext cx="161925" cy="161925"/>
          </a:xfrm>
          <a:prstGeom prst="ellipse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en-US" altLang="zh-CN" sz="100" dirty="0">
                <a:solidFill>
                  <a:srgbClr val="CC0066"/>
                </a:solidFill>
              </a:rPr>
              <a:t>+</a:t>
            </a:r>
            <a:endParaRPr lang="zh-CN" altLang="en-US" sz="100" dirty="0">
              <a:solidFill>
                <a:srgbClr val="CC0066"/>
              </a:solidFill>
            </a:endParaRPr>
          </a:p>
        </p:txBody>
      </p:sp>
      <p:sp>
        <p:nvSpPr>
          <p:cNvPr id="16" name="椭圆 15"/>
          <p:cNvSpPr/>
          <p:nvPr/>
        </p:nvSpPr>
        <p:spPr bwMode="auto">
          <a:xfrm>
            <a:off x="5919788" y="3065860"/>
            <a:ext cx="161925" cy="161925"/>
          </a:xfrm>
          <a:prstGeom prst="ellipse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en-US" altLang="zh-CN" sz="100" dirty="0">
                <a:solidFill>
                  <a:srgbClr val="CC0066"/>
                </a:solidFill>
              </a:rPr>
              <a:t>+</a:t>
            </a:r>
            <a:endParaRPr lang="zh-CN" altLang="en-US" sz="100" dirty="0">
              <a:solidFill>
                <a:srgbClr val="CC0066"/>
              </a:solidFill>
            </a:endParaRPr>
          </a:p>
        </p:txBody>
      </p:sp>
      <p:sp>
        <p:nvSpPr>
          <p:cNvPr id="17" name="椭圆 16"/>
          <p:cNvSpPr/>
          <p:nvPr/>
        </p:nvSpPr>
        <p:spPr bwMode="auto">
          <a:xfrm>
            <a:off x="5489972" y="3398044"/>
            <a:ext cx="161925" cy="161925"/>
          </a:xfrm>
          <a:prstGeom prst="ellipse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en-US" altLang="zh-CN" sz="100" dirty="0">
                <a:solidFill>
                  <a:srgbClr val="CC0066"/>
                </a:solidFill>
              </a:rPr>
              <a:t>-</a:t>
            </a:r>
            <a:endParaRPr lang="zh-CN" altLang="en-US" sz="100" dirty="0">
              <a:solidFill>
                <a:srgbClr val="CC0066"/>
              </a:solidFill>
            </a:endParaRPr>
          </a:p>
        </p:txBody>
      </p:sp>
      <p:sp>
        <p:nvSpPr>
          <p:cNvPr id="18" name="椭圆 17"/>
          <p:cNvSpPr/>
          <p:nvPr/>
        </p:nvSpPr>
        <p:spPr bwMode="auto">
          <a:xfrm>
            <a:off x="5922169" y="3387329"/>
            <a:ext cx="161925" cy="161925"/>
          </a:xfrm>
          <a:prstGeom prst="ellipse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en-US" altLang="zh-CN" sz="100" dirty="0">
                <a:solidFill>
                  <a:srgbClr val="CC0066"/>
                </a:solidFill>
              </a:rPr>
              <a:t>-</a:t>
            </a:r>
            <a:endParaRPr lang="zh-CN" altLang="en-US" sz="100" dirty="0">
              <a:solidFill>
                <a:srgbClr val="CC0066"/>
              </a:solidFill>
            </a:endParaRPr>
          </a:p>
        </p:txBody>
      </p:sp>
      <p:sp>
        <p:nvSpPr>
          <p:cNvPr id="19" name="椭圆 18"/>
          <p:cNvSpPr/>
          <p:nvPr/>
        </p:nvSpPr>
        <p:spPr bwMode="auto">
          <a:xfrm>
            <a:off x="7222331" y="3050381"/>
            <a:ext cx="161925" cy="161925"/>
          </a:xfrm>
          <a:prstGeom prst="ellipse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en-US" altLang="zh-CN" sz="100" dirty="0">
                <a:solidFill>
                  <a:srgbClr val="CC0066"/>
                </a:solidFill>
              </a:rPr>
              <a:t>-</a:t>
            </a:r>
            <a:endParaRPr lang="zh-CN" altLang="en-US" sz="100" dirty="0">
              <a:solidFill>
                <a:srgbClr val="CC0066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31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031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15" presetClass="emph" presetSubtype="0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25"/>
                                  </p:iterate>
                                  <p:childTnLst>
                                    <p:set>
                                      <p:cBhvr override="childStyle">
                                        <p:cTn id="36" dur="indefinite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5" presetClass="emph" presetSubtype="0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25"/>
                                  </p:iterate>
                                  <p:childTnLst>
                                    <p:set>
                                      <p:cBhvr override="childStyle">
                                        <p:cTn id="38" dur="indefinite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5" presetClass="emph" presetSubtype="0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25"/>
                                  </p:iterate>
                                  <p:childTnLst>
                                    <p:set>
                                      <p:cBhvr override="childStyle">
                                        <p:cTn id="40" dur="indefinite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5" presetClass="emph" presetSubtype="0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25"/>
                                  </p:iterate>
                                  <p:childTnLst>
                                    <p:set>
                                      <p:cBhvr override="childStyle">
                                        <p:cTn id="42" dur="indefinite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5" presetClass="emph" presetSubtype="0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25"/>
                                  </p:iterate>
                                  <p:childTnLst>
                                    <p:set>
                                      <p:cBhvr override="childStyle">
                                        <p:cTn id="44" dur="indefinite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5" presetClass="emph" presetSubtype="0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25"/>
                                  </p:iterate>
                                  <p:childTnLst>
                                    <p:set>
                                      <p:cBhvr override="childStyle">
                                        <p:cTn id="46" dur="indefinite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5" presetClass="emph" presetSubtype="0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25"/>
                                  </p:iterate>
                                  <p:childTnLst>
                                    <p:set>
                                      <p:cBhvr override="childStyle">
                                        <p:cTn id="48" dur="indefinite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5" presetClass="emph" presetSubtype="0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25"/>
                                  </p:iterate>
                                  <p:childTnLst>
                                    <p:set>
                                      <p:cBhvr override="childStyle">
                                        <p:cTn id="50" dur="indefinite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3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55" dur="2000"/>
                                        <p:tgtEl>
                                          <p:spTgt spid="603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6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3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58" dur="2000"/>
                                        <p:tgtEl>
                                          <p:spTgt spid="603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3139" grpId="0" build="p"/>
      <p:bldP spid="603156" grpId="0" bldLvl="0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  <p:bldP spid="16" grpId="0" bldLvl="0" animBg="1"/>
      <p:bldP spid="16" grpId="1" animBg="1"/>
      <p:bldP spid="17" grpId="0" bldLvl="0" animBg="1"/>
      <p:bldP spid="17" grpId="1" animBg="1"/>
      <p:bldP spid="18" grpId="0" bldLvl="0" animBg="1"/>
      <p:bldP spid="18" grpId="1" animBg="1"/>
      <p:bldP spid="19" grpId="0" bldLvl="0" animBg="1"/>
      <p:bldP spid="19" grpId="1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标题 633857"/>
          <p:cNvSpPr>
            <a:spLocks noGrp="1" noRot="1" noChangeArrowheads="1"/>
          </p:cNvSpPr>
          <p:nvPr>
            <p:ph type="title"/>
          </p:nvPr>
        </p:nvSpPr>
        <p:spPr>
          <a:xfrm>
            <a:off x="2074159" y="1254919"/>
            <a:ext cx="4499372" cy="540544"/>
          </a:xfrm>
        </p:spPr>
        <p:txBody>
          <a:bodyPr/>
          <a:lstStyle/>
          <a:p>
            <a:pPr marL="838200" indent="-838200" eaLnBrk="1" hangingPunct="1">
              <a:defRPr/>
            </a:pPr>
            <a:r>
              <a:rPr lang="zh-CN" altLang="en-US" sz="2250">
                <a:solidFill>
                  <a:srgbClr val="1E4649"/>
                </a:solidFill>
                <a:latin typeface="+mj-ea"/>
              </a:rPr>
              <a:t>2.压电陶瓷的压电效应 </a:t>
            </a:r>
            <a:endParaRPr lang="zh-CN" altLang="en-US" sz="2250">
              <a:solidFill>
                <a:srgbClr val="1E4649"/>
              </a:solidFill>
              <a:latin typeface="+mj-ea"/>
            </a:endParaRPr>
          </a:p>
        </p:txBody>
      </p:sp>
      <p:sp>
        <p:nvSpPr>
          <p:cNvPr id="142339" name="文本占位符 633858"/>
          <p:cNvSpPr>
            <a:spLocks noGrp="1" noRot="1" noChangeArrowheads="1"/>
          </p:cNvSpPr>
          <p:nvPr>
            <p:ph sz="half" idx="1"/>
          </p:nvPr>
        </p:nvSpPr>
        <p:spPr>
          <a:xfrm>
            <a:off x="1485900" y="2057490"/>
            <a:ext cx="3026569" cy="3394472"/>
          </a:xfrm>
        </p:spPr>
        <p:txBody>
          <a:bodyPr/>
          <a:lstStyle/>
          <a:p>
            <a:pPr algn="just" eaLnBrk="1" hangingPunct="1">
              <a:lnSpc>
                <a:spcPct val="80000"/>
              </a:lnSpc>
              <a:buFontTx/>
              <a:buNone/>
            </a:pPr>
            <a:r>
              <a:rPr lang="en-US" altLang="zh-CN" sz="1200">
                <a:solidFill>
                  <a:srgbClr val="FFFF00"/>
                </a:solidFill>
                <a:latin typeface="宋体" panose="02010600030101010101" pitchFamily="2" charset="-122"/>
              </a:rPr>
              <a:t>    </a:t>
            </a:r>
            <a:endParaRPr lang="en-US" altLang="zh-CN" sz="1200"/>
          </a:p>
        </p:txBody>
      </p:sp>
      <p:sp>
        <p:nvSpPr>
          <p:cNvPr id="633860" name="内容占位符 633859"/>
          <p:cNvSpPr>
            <a:spLocks noGrp="1" noRot="1" noChangeArrowheads="1"/>
          </p:cNvSpPr>
          <p:nvPr>
            <p:ph sz="half" idx="2"/>
          </p:nvPr>
        </p:nvSpPr>
        <p:spPr>
          <a:xfrm>
            <a:off x="1277631" y="1916906"/>
            <a:ext cx="4158853" cy="3725466"/>
          </a:xfrm>
        </p:spPr>
        <p:txBody>
          <a:bodyPr/>
          <a:lstStyle/>
          <a:p>
            <a:pPr eaLnBrk="1" hangingPunct="1">
              <a:lnSpc>
                <a:spcPct val="120000"/>
              </a:lnSpc>
              <a:spcBef>
                <a:spcPct val="0"/>
              </a:spcBef>
              <a:buClr>
                <a:srgbClr val="7575D1"/>
              </a:buClr>
              <a:buFont typeface="Wingdings" panose="05000000000000000000" pitchFamily="2" charset="2"/>
              <a:buChar char="u"/>
            </a:pPr>
            <a:r>
              <a:rPr lang="zh-CN" altLang="en-US" sz="1500">
                <a:latin typeface="黑体" panose="02010609060101010101" pitchFamily="49" charset="-122"/>
              </a:rPr>
              <a:t>当沿</a:t>
            </a:r>
            <a:r>
              <a:rPr lang="en-US" altLang="zh-CN" sz="1500">
                <a:solidFill>
                  <a:srgbClr val="CC0066"/>
                </a:solidFill>
                <a:latin typeface="黑体" panose="02010609060101010101" pitchFamily="49" charset="-122"/>
              </a:rPr>
              <a:t>X</a:t>
            </a:r>
            <a:r>
              <a:rPr lang="zh-CN" altLang="en-US" sz="1500">
                <a:latin typeface="黑体" panose="02010609060101010101" pitchFamily="49" charset="-122"/>
              </a:rPr>
              <a:t>轴方向施加作用力时，产生的电荷</a:t>
            </a:r>
            <a:endParaRPr lang="zh-CN" altLang="en-US" sz="1500">
              <a:latin typeface="黑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Clr>
                <a:srgbClr val="FF0000"/>
              </a:buClr>
              <a:buFont typeface="Wingdings" panose="05000000000000000000" pitchFamily="2" charset="2"/>
              <a:buNone/>
            </a:pPr>
            <a:r>
              <a:rPr lang="zh-CN" altLang="en-US" sz="1500">
                <a:latin typeface="黑体" panose="02010609060101010101" pitchFamily="49" charset="-122"/>
              </a:rPr>
              <a:t>   同样出现在垂直于</a:t>
            </a:r>
            <a:r>
              <a:rPr lang="en-US" altLang="zh-CN" sz="1500" i="1">
                <a:solidFill>
                  <a:srgbClr val="CC0066"/>
                </a:solidFill>
                <a:latin typeface="黑体" panose="02010609060101010101" pitchFamily="49" charset="-122"/>
              </a:rPr>
              <a:t>Z </a:t>
            </a:r>
            <a:r>
              <a:rPr lang="zh-CN" altLang="en-US" sz="1500">
                <a:latin typeface="黑体" panose="02010609060101010101" pitchFamily="49" charset="-122"/>
              </a:rPr>
              <a:t>轴的表面上，其大小</a:t>
            </a:r>
            <a:endParaRPr lang="zh-CN" altLang="en-US" sz="1500">
              <a:latin typeface="黑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Clr>
                <a:srgbClr val="FF0000"/>
              </a:buClr>
              <a:buFont typeface="Wingdings" panose="05000000000000000000" pitchFamily="2" charset="2"/>
              <a:buNone/>
            </a:pPr>
            <a:r>
              <a:rPr lang="zh-CN" altLang="en-US" sz="1500">
                <a:latin typeface="黑体" panose="02010609060101010101" pitchFamily="49" charset="-122"/>
              </a:rPr>
              <a:t>   为</a:t>
            </a:r>
            <a:r>
              <a:rPr lang="zh-CN" altLang="en-US" sz="1500" b="1">
                <a:latin typeface="黑体" panose="02010609060101010101" pitchFamily="49" charset="-122"/>
              </a:rPr>
              <a:t>          </a:t>
            </a:r>
            <a:endParaRPr lang="zh-CN" altLang="en-US" sz="1500" b="1">
              <a:latin typeface="黑体" panose="02010609060101010101" pitchFamily="49" charset="-122"/>
            </a:endParaRPr>
          </a:p>
          <a:p>
            <a:pPr eaLnBrk="1" hangingPunct="1">
              <a:lnSpc>
                <a:spcPct val="130000"/>
              </a:lnSpc>
              <a:spcBef>
                <a:spcPct val="0"/>
              </a:spcBef>
              <a:buClr>
                <a:srgbClr val="FF0000"/>
              </a:buClr>
              <a:buFont typeface="Wingdings" panose="05000000000000000000" pitchFamily="2" charset="2"/>
              <a:buNone/>
            </a:pPr>
            <a:r>
              <a:rPr lang="zh-CN" altLang="en-US" sz="1500" b="1">
                <a:latin typeface="黑体" panose="02010609060101010101" pitchFamily="49" charset="-122"/>
              </a:rPr>
              <a:t> </a:t>
            </a:r>
            <a:r>
              <a:rPr lang="zh-CN" altLang="en-US" sz="1500">
                <a:latin typeface="黑体" panose="02010609060101010101" pitchFamily="49" charset="-122"/>
              </a:rPr>
              <a:t>                                                    </a:t>
            </a:r>
            <a:endParaRPr lang="zh-CN" altLang="en-US" sz="1500">
              <a:latin typeface="黑体" panose="02010609060101010101" pitchFamily="49" charset="-122"/>
            </a:endParaRPr>
          </a:p>
          <a:p>
            <a:pPr eaLnBrk="1" hangingPunct="1">
              <a:lnSpc>
                <a:spcPct val="130000"/>
              </a:lnSpc>
              <a:spcBef>
                <a:spcPct val="0"/>
              </a:spcBef>
              <a:buClr>
                <a:srgbClr val="7575D1"/>
              </a:buClr>
              <a:buFont typeface="Wingdings" panose="05000000000000000000" pitchFamily="2" charset="2"/>
              <a:buChar char="u"/>
            </a:pPr>
            <a:r>
              <a:rPr lang="zh-CN" altLang="en-US" sz="1500">
                <a:latin typeface="黑体" panose="02010609060101010101" pitchFamily="49" charset="-122"/>
              </a:rPr>
              <a:t>当沿</a:t>
            </a:r>
            <a:r>
              <a:rPr lang="en-US" altLang="zh-CN" sz="1500">
                <a:solidFill>
                  <a:srgbClr val="CC0066"/>
                </a:solidFill>
                <a:latin typeface="黑体" panose="02010609060101010101" pitchFamily="49" charset="-122"/>
              </a:rPr>
              <a:t>Y</a:t>
            </a:r>
            <a:r>
              <a:rPr lang="zh-CN" altLang="en-US" sz="1500">
                <a:latin typeface="黑体" panose="02010609060101010101" pitchFamily="49" charset="-122"/>
              </a:rPr>
              <a:t>轴方向施加作用力时，在垂直于</a:t>
            </a:r>
            <a:r>
              <a:rPr lang="en-US" altLang="zh-CN" sz="1500" i="1">
                <a:solidFill>
                  <a:srgbClr val="CC0066"/>
                </a:solidFill>
                <a:latin typeface="黑体" panose="02010609060101010101" pitchFamily="49" charset="-122"/>
              </a:rPr>
              <a:t>Z </a:t>
            </a:r>
            <a:r>
              <a:rPr lang="zh-CN" altLang="en-US" sz="1500">
                <a:latin typeface="黑体" panose="02010609060101010101" pitchFamily="49" charset="-122"/>
              </a:rPr>
              <a:t>轴</a:t>
            </a:r>
            <a:endParaRPr lang="zh-CN" altLang="en-US" sz="1500">
              <a:latin typeface="黑体" panose="02010609060101010101" pitchFamily="49" charset="-122"/>
            </a:endParaRPr>
          </a:p>
          <a:p>
            <a:pPr eaLnBrk="1" hangingPunct="1">
              <a:lnSpc>
                <a:spcPct val="130000"/>
              </a:lnSpc>
              <a:spcBef>
                <a:spcPct val="0"/>
              </a:spcBef>
              <a:buClr>
                <a:srgbClr val="FF0000"/>
              </a:buClr>
              <a:buFont typeface="Wingdings" panose="05000000000000000000" pitchFamily="2" charset="2"/>
              <a:buNone/>
            </a:pPr>
            <a:r>
              <a:rPr lang="zh-CN" altLang="en-US" sz="1500">
                <a:latin typeface="黑体" panose="02010609060101010101" pitchFamily="49" charset="-122"/>
              </a:rPr>
              <a:t>   的表面上产生的电荷量为</a:t>
            </a:r>
            <a:endParaRPr lang="zh-CN" altLang="en-US" sz="1500">
              <a:latin typeface="黑体" panose="02010609060101010101" pitchFamily="49" charset="-122"/>
            </a:endParaRPr>
          </a:p>
          <a:p>
            <a:pPr eaLnBrk="1" hangingPunct="1">
              <a:lnSpc>
                <a:spcPct val="130000"/>
              </a:lnSpc>
              <a:spcBef>
                <a:spcPct val="0"/>
              </a:spcBef>
              <a:buClr>
                <a:srgbClr val="FF0000"/>
              </a:buClr>
              <a:buFont typeface="Wingdings" panose="05000000000000000000" pitchFamily="2" charset="2"/>
              <a:buNone/>
            </a:pPr>
            <a:r>
              <a:rPr lang="zh-CN" altLang="en-US" sz="1500" b="1">
                <a:latin typeface="黑体" panose="02010609060101010101" pitchFamily="49" charset="-122"/>
              </a:rPr>
              <a:t>                     </a:t>
            </a:r>
            <a:endParaRPr lang="zh-CN" altLang="en-US" sz="1500" b="1">
              <a:latin typeface="黑体" panose="02010609060101010101" pitchFamily="49" charset="-122"/>
            </a:endParaRPr>
          </a:p>
          <a:p>
            <a:pPr eaLnBrk="1" hangingPunct="1">
              <a:lnSpc>
                <a:spcPct val="130000"/>
              </a:lnSpc>
              <a:spcBef>
                <a:spcPct val="0"/>
              </a:spcBef>
              <a:buClr>
                <a:srgbClr val="FF0000"/>
              </a:buClr>
              <a:buFont typeface="Wingdings" panose="05000000000000000000" pitchFamily="2" charset="2"/>
              <a:buChar char="u"/>
            </a:pPr>
            <a:endParaRPr lang="zh-CN" altLang="en-US" sz="1500" b="1">
              <a:latin typeface="黑体" panose="02010609060101010101" pitchFamily="49" charset="-122"/>
            </a:endParaRPr>
          </a:p>
          <a:p>
            <a:pPr eaLnBrk="1" hangingPunct="1">
              <a:lnSpc>
                <a:spcPct val="130000"/>
              </a:lnSpc>
              <a:spcBef>
                <a:spcPct val="0"/>
              </a:spcBef>
              <a:buClr>
                <a:srgbClr val="7575D1"/>
              </a:buClr>
              <a:buFont typeface="Wingdings" panose="05000000000000000000" pitchFamily="2" charset="2"/>
              <a:buChar char="u"/>
            </a:pPr>
            <a:r>
              <a:rPr lang="zh-CN" altLang="en-US" sz="1500">
                <a:latin typeface="黑体" panose="02010609060101010101" pitchFamily="49" charset="-122"/>
              </a:rPr>
              <a:t>式中     、     、   分别为垂直于</a:t>
            </a:r>
            <a:r>
              <a:rPr lang="en-US" altLang="zh-CN" sz="1500">
                <a:latin typeface="黑体" panose="02010609060101010101" pitchFamily="49" charset="-122"/>
              </a:rPr>
              <a:t>Z</a:t>
            </a:r>
            <a:r>
              <a:rPr lang="zh-CN" altLang="en-US" sz="1500">
                <a:latin typeface="黑体" panose="02010609060101010101" pitchFamily="49" charset="-122"/>
              </a:rPr>
              <a:t>轴、</a:t>
            </a:r>
            <a:r>
              <a:rPr lang="en-US" altLang="zh-CN" sz="1500">
                <a:latin typeface="黑体" panose="02010609060101010101" pitchFamily="49" charset="-122"/>
              </a:rPr>
              <a:t>X</a:t>
            </a:r>
            <a:r>
              <a:rPr lang="zh-CN" altLang="en-US" sz="1500">
                <a:latin typeface="黑体" panose="02010609060101010101" pitchFamily="49" charset="-122"/>
              </a:rPr>
              <a:t>轴、</a:t>
            </a:r>
            <a:r>
              <a:rPr lang="en-US" altLang="zh-CN" sz="1500">
                <a:latin typeface="黑体" panose="02010609060101010101" pitchFamily="49" charset="-122"/>
              </a:rPr>
              <a:t>Y</a:t>
            </a:r>
            <a:r>
              <a:rPr lang="zh-CN" altLang="en-US" sz="1500">
                <a:latin typeface="黑体" panose="02010609060101010101" pitchFamily="49" charset="-122"/>
              </a:rPr>
              <a:t>轴的晶片面积。    、   为横向压电系数，均为负值。</a:t>
            </a:r>
            <a:endParaRPr lang="zh-CN" altLang="en-US" sz="1500">
              <a:latin typeface="黑体" panose="02010609060101010101" pitchFamily="49" charset="-122"/>
            </a:endParaRPr>
          </a:p>
        </p:txBody>
      </p:sp>
      <p:sp>
        <p:nvSpPr>
          <p:cNvPr id="31748" name="文本框 633860"/>
          <p:cNvSpPr txBox="1"/>
          <p:nvPr/>
        </p:nvSpPr>
        <p:spPr>
          <a:xfrm>
            <a:off x="5598319" y="4292204"/>
            <a:ext cx="2720578" cy="321945"/>
          </a:xfrm>
          <a:prstGeom prst="rect">
            <a:avLst/>
          </a:prstGeom>
          <a:solidFill>
            <a:schemeClr val="accent1"/>
          </a:solidFill>
          <a:ln w="952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zh-CN" altLang="en-US" sz="1500" noProof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图</a:t>
            </a:r>
            <a:r>
              <a:rPr lang="en-US" altLang="zh-CN" sz="1500" noProof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2-27  </a:t>
            </a:r>
            <a:r>
              <a:rPr lang="zh-CN" altLang="en-US" sz="1500" noProof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压电陶瓷的压电效应</a:t>
            </a:r>
            <a:endParaRPr lang="zh-CN" altLang="en-US" sz="1500" noProof="1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2342" name="矩形 633861"/>
          <p:cNvSpPr>
            <a:spLocks noChangeArrowheads="1"/>
          </p:cNvSpPr>
          <p:nvPr/>
        </p:nvSpPr>
        <p:spPr bwMode="auto">
          <a:xfrm>
            <a:off x="1143001" y="3558779"/>
            <a:ext cx="6858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100">
              <a:latin typeface="Arial" panose="020B0604020202020204" pitchFamily="34" charset="0"/>
            </a:endParaRPr>
          </a:p>
        </p:txBody>
      </p:sp>
      <p:graphicFrame>
        <p:nvGraphicFramePr>
          <p:cNvPr id="633864" name="对象 633863"/>
          <p:cNvGraphicFramePr>
            <a:graphicFrameLocks noChangeAspect="1"/>
          </p:cNvGraphicFramePr>
          <p:nvPr/>
        </p:nvGraphicFramePr>
        <p:xfrm>
          <a:off x="2481353" y="2564696"/>
          <a:ext cx="1064419" cy="50839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" name="" r:id="rId1" imgW="901065" imgH="431800" progId="Equation.DSMT4">
                  <p:embed/>
                </p:oleObj>
              </mc:Choice>
              <mc:Fallback>
                <p:oleObj name="" r:id="rId1" imgW="901065" imgH="431800" progId="Equation.DSMT4">
                  <p:embed/>
                  <p:pic>
                    <p:nvPicPr>
                      <p:cNvPr id="0" name="图片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81353" y="2564696"/>
                        <a:ext cx="1064419" cy="508397"/>
                      </a:xfrm>
                      <a:prstGeom prst="rect">
                        <a:avLst/>
                      </a:prstGeom>
                      <a:solidFill>
                        <a:srgbClr val="D1D1F0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33865" name="对象 633864"/>
          <p:cNvGraphicFramePr>
            <a:graphicFrameLocks noChangeAspect="1"/>
          </p:cNvGraphicFramePr>
          <p:nvPr/>
        </p:nvGraphicFramePr>
        <p:xfrm>
          <a:off x="2412206" y="3680312"/>
          <a:ext cx="1095375" cy="528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" name="" r:id="rId3" imgW="913765" imgH="444500" progId="Equation.DSMT4">
                  <p:embed/>
                </p:oleObj>
              </mc:Choice>
              <mc:Fallback>
                <p:oleObj name="" r:id="rId3" imgW="913765" imgH="444500" progId="Equation.DSMT4">
                  <p:embed/>
                  <p:pic>
                    <p:nvPicPr>
                      <p:cNvPr id="0" name="图片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12206" y="3680312"/>
                        <a:ext cx="1095375" cy="528638"/>
                      </a:xfrm>
                      <a:prstGeom prst="rect">
                        <a:avLst/>
                      </a:prstGeom>
                      <a:solidFill>
                        <a:srgbClr val="D1D1F0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33866" name="对象 633865"/>
          <p:cNvGraphicFramePr>
            <a:graphicFrameLocks noChangeAspect="1"/>
          </p:cNvGraphicFramePr>
          <p:nvPr/>
        </p:nvGraphicFramePr>
        <p:xfrm>
          <a:off x="2074069" y="4292204"/>
          <a:ext cx="229791" cy="27979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" name="" r:id="rId5" imgW="190500" imgH="228600" progId="Equation.DSMT4">
                  <p:embed/>
                </p:oleObj>
              </mc:Choice>
              <mc:Fallback>
                <p:oleObj name="" r:id="rId5" imgW="190500" imgH="228600" progId="Equation.DSMT4">
                  <p:embed/>
                  <p:pic>
                    <p:nvPicPr>
                      <p:cNvPr id="0" name="图片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74069" y="4292204"/>
                        <a:ext cx="229791" cy="279797"/>
                      </a:xfrm>
                      <a:prstGeom prst="rect">
                        <a:avLst/>
                      </a:prstGeom>
                      <a:solidFill>
                        <a:srgbClr val="D1D1F0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2346" name="矩形 633866"/>
          <p:cNvSpPr>
            <a:spLocks noChangeArrowheads="1"/>
          </p:cNvSpPr>
          <p:nvPr/>
        </p:nvSpPr>
        <p:spPr bwMode="auto">
          <a:xfrm>
            <a:off x="1143001" y="857250"/>
            <a:ext cx="6858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100">
              <a:latin typeface="Arial" panose="020B0604020202020204" pitchFamily="34" charset="0"/>
            </a:endParaRPr>
          </a:p>
        </p:txBody>
      </p:sp>
      <p:graphicFrame>
        <p:nvGraphicFramePr>
          <p:cNvPr id="633868" name="对象 633867"/>
          <p:cNvGraphicFramePr>
            <a:graphicFrameLocks noChangeAspect="1"/>
          </p:cNvGraphicFramePr>
          <p:nvPr/>
        </p:nvGraphicFramePr>
        <p:xfrm>
          <a:off x="2656285" y="4292294"/>
          <a:ext cx="228600" cy="27027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" name="" r:id="rId7" imgW="190500" imgH="228600" progId="Equation.DSMT4">
                  <p:embed/>
                </p:oleObj>
              </mc:Choice>
              <mc:Fallback>
                <p:oleObj name="" r:id="rId7" imgW="190500" imgH="228600" progId="Equation.DSMT4">
                  <p:embed/>
                  <p:pic>
                    <p:nvPicPr>
                      <p:cNvPr id="0" name="图片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56285" y="4292294"/>
                        <a:ext cx="228600" cy="270272"/>
                      </a:xfrm>
                      <a:prstGeom prst="rect">
                        <a:avLst/>
                      </a:prstGeom>
                      <a:solidFill>
                        <a:srgbClr val="D1D1F0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2348" name="矩形 633868"/>
          <p:cNvSpPr>
            <a:spLocks noChangeArrowheads="1"/>
          </p:cNvSpPr>
          <p:nvPr/>
        </p:nvSpPr>
        <p:spPr bwMode="auto">
          <a:xfrm>
            <a:off x="1143001" y="857250"/>
            <a:ext cx="6858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100">
              <a:latin typeface="Arial" panose="020B0604020202020204" pitchFamily="34" charset="0"/>
            </a:endParaRPr>
          </a:p>
        </p:txBody>
      </p:sp>
      <p:graphicFrame>
        <p:nvGraphicFramePr>
          <p:cNvPr id="633870" name="对象 633869"/>
          <p:cNvGraphicFramePr>
            <a:graphicFrameLocks noChangeAspect="1"/>
          </p:cNvGraphicFramePr>
          <p:nvPr/>
        </p:nvGraphicFramePr>
        <p:xfrm>
          <a:off x="3281363" y="4292294"/>
          <a:ext cx="225029" cy="2869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" name="" r:id="rId9" imgW="190500" imgH="241300" progId="Equation.DSMT4">
                  <p:embed/>
                </p:oleObj>
              </mc:Choice>
              <mc:Fallback>
                <p:oleObj name="" r:id="rId9" imgW="190500" imgH="241300" progId="Equation.DSMT4">
                  <p:embed/>
                  <p:pic>
                    <p:nvPicPr>
                      <p:cNvPr id="0" name="图片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81363" y="4292294"/>
                        <a:ext cx="225029" cy="286940"/>
                      </a:xfrm>
                      <a:prstGeom prst="rect">
                        <a:avLst/>
                      </a:prstGeom>
                      <a:solidFill>
                        <a:srgbClr val="D1D1F0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33871" name="对象 633870"/>
          <p:cNvGraphicFramePr>
            <a:graphicFrameLocks noChangeAspect="1"/>
          </p:cNvGraphicFramePr>
          <p:nvPr/>
        </p:nvGraphicFramePr>
        <p:xfrm>
          <a:off x="3437425" y="4616054"/>
          <a:ext cx="254794" cy="266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" name="" r:id="rId11" imgW="215900" imgH="228600" progId="Equation.DSMT4">
                  <p:embed/>
                </p:oleObj>
              </mc:Choice>
              <mc:Fallback>
                <p:oleObj name="" r:id="rId11" imgW="215900" imgH="228600" progId="Equation.DSMT4">
                  <p:embed/>
                  <p:pic>
                    <p:nvPicPr>
                      <p:cNvPr id="0" name="图片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37425" y="4616054"/>
                        <a:ext cx="254794" cy="266700"/>
                      </a:xfrm>
                      <a:prstGeom prst="rect">
                        <a:avLst/>
                      </a:prstGeom>
                      <a:solidFill>
                        <a:srgbClr val="D1D1F0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33872" name="对象 633871"/>
          <p:cNvGraphicFramePr>
            <a:graphicFrameLocks noChangeAspect="1"/>
          </p:cNvGraphicFramePr>
          <p:nvPr/>
        </p:nvGraphicFramePr>
        <p:xfrm>
          <a:off x="3977879" y="4616144"/>
          <a:ext cx="241697" cy="27384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" name="" r:id="rId13" imgW="215900" imgH="241300" progId="Equation.DSMT4">
                  <p:embed/>
                </p:oleObj>
              </mc:Choice>
              <mc:Fallback>
                <p:oleObj name="" r:id="rId13" imgW="215900" imgH="241300" progId="Equation.DSMT4">
                  <p:embed/>
                  <p:pic>
                    <p:nvPicPr>
                      <p:cNvPr id="0" name="图片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77879" y="4616144"/>
                        <a:ext cx="241697" cy="273844"/>
                      </a:xfrm>
                      <a:prstGeom prst="rect">
                        <a:avLst/>
                      </a:prstGeom>
                      <a:solidFill>
                        <a:srgbClr val="D1D1F0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42352" name="图片 633872"/>
          <p:cNvPicPr>
            <a:picLocks noChangeAspect="1" noChangeArrowheads="1"/>
          </p:cNvPicPr>
          <p:nvPr/>
        </p:nvPicPr>
        <p:blipFill>
          <a:blip r:embed="rId1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92456" y="2371815"/>
            <a:ext cx="2726531" cy="18490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椭圆 16"/>
          <p:cNvSpPr/>
          <p:nvPr/>
        </p:nvSpPr>
        <p:spPr bwMode="auto">
          <a:xfrm>
            <a:off x="6169819" y="2781300"/>
            <a:ext cx="161925" cy="161925"/>
          </a:xfrm>
          <a:prstGeom prst="ellipse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en-US" altLang="zh-CN" sz="100" dirty="0">
                <a:solidFill>
                  <a:srgbClr val="CC0066"/>
                </a:solidFill>
              </a:rPr>
              <a:t>+</a:t>
            </a:r>
            <a:endParaRPr lang="zh-CN" altLang="en-US" sz="100" dirty="0">
              <a:solidFill>
                <a:srgbClr val="CC0066"/>
              </a:solidFill>
            </a:endParaRPr>
          </a:p>
        </p:txBody>
      </p:sp>
      <p:sp>
        <p:nvSpPr>
          <p:cNvPr id="18" name="椭圆 17"/>
          <p:cNvSpPr/>
          <p:nvPr/>
        </p:nvSpPr>
        <p:spPr bwMode="auto">
          <a:xfrm>
            <a:off x="7758113" y="2744391"/>
            <a:ext cx="161925" cy="161925"/>
          </a:xfrm>
          <a:prstGeom prst="ellipse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en-US" altLang="zh-CN" sz="100" dirty="0">
                <a:solidFill>
                  <a:srgbClr val="CC0066"/>
                </a:solidFill>
              </a:rPr>
              <a:t>-</a:t>
            </a:r>
            <a:endParaRPr lang="zh-CN" altLang="en-US" sz="100" dirty="0">
              <a:solidFill>
                <a:srgbClr val="CC0066"/>
              </a:solidFill>
            </a:endParaRPr>
          </a:p>
        </p:txBody>
      </p:sp>
      <p:sp>
        <p:nvSpPr>
          <p:cNvPr id="19" name="椭圆 18"/>
          <p:cNvSpPr/>
          <p:nvPr/>
        </p:nvSpPr>
        <p:spPr bwMode="auto">
          <a:xfrm>
            <a:off x="7343775" y="3406379"/>
            <a:ext cx="161925" cy="161925"/>
          </a:xfrm>
          <a:prstGeom prst="ellipse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en-US" altLang="zh-CN" sz="100" dirty="0">
                <a:solidFill>
                  <a:srgbClr val="CC0066"/>
                </a:solidFill>
              </a:rPr>
              <a:t>+</a:t>
            </a:r>
            <a:endParaRPr lang="zh-CN" altLang="en-US" sz="100" dirty="0">
              <a:solidFill>
                <a:srgbClr val="CC0066"/>
              </a:solidFill>
            </a:endParaRPr>
          </a:p>
        </p:txBody>
      </p:sp>
      <p:sp>
        <p:nvSpPr>
          <p:cNvPr id="20" name="椭圆 19"/>
          <p:cNvSpPr/>
          <p:nvPr/>
        </p:nvSpPr>
        <p:spPr bwMode="auto">
          <a:xfrm>
            <a:off x="7737872" y="3442097"/>
            <a:ext cx="161925" cy="161925"/>
          </a:xfrm>
          <a:prstGeom prst="ellipse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en-US" altLang="zh-CN" sz="100" dirty="0">
                <a:solidFill>
                  <a:srgbClr val="CC0066"/>
                </a:solidFill>
              </a:rPr>
              <a:t>+</a:t>
            </a:r>
            <a:endParaRPr lang="zh-CN" altLang="en-US" sz="100" dirty="0">
              <a:solidFill>
                <a:srgbClr val="CC0066"/>
              </a:solidFill>
            </a:endParaRPr>
          </a:p>
        </p:txBody>
      </p:sp>
      <p:sp>
        <p:nvSpPr>
          <p:cNvPr id="21" name="椭圆 20"/>
          <p:cNvSpPr/>
          <p:nvPr/>
        </p:nvSpPr>
        <p:spPr bwMode="auto">
          <a:xfrm>
            <a:off x="6331744" y="3065860"/>
            <a:ext cx="161925" cy="161925"/>
          </a:xfrm>
          <a:prstGeom prst="ellipse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en-US" altLang="zh-CN" sz="100" dirty="0">
                <a:solidFill>
                  <a:srgbClr val="CC0066"/>
                </a:solidFill>
              </a:rPr>
              <a:t>+</a:t>
            </a:r>
            <a:endParaRPr lang="zh-CN" altLang="en-US" sz="100" dirty="0">
              <a:solidFill>
                <a:srgbClr val="CC0066"/>
              </a:solidFill>
            </a:endParaRPr>
          </a:p>
        </p:txBody>
      </p:sp>
      <p:sp>
        <p:nvSpPr>
          <p:cNvPr id="22" name="椭圆 21"/>
          <p:cNvSpPr/>
          <p:nvPr/>
        </p:nvSpPr>
        <p:spPr bwMode="auto">
          <a:xfrm>
            <a:off x="5901929" y="3398044"/>
            <a:ext cx="161925" cy="161925"/>
          </a:xfrm>
          <a:prstGeom prst="ellipse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en-US" altLang="zh-CN" sz="100" dirty="0">
                <a:solidFill>
                  <a:srgbClr val="CC0066"/>
                </a:solidFill>
              </a:rPr>
              <a:t>-</a:t>
            </a:r>
            <a:endParaRPr lang="zh-CN" altLang="en-US" sz="100" dirty="0">
              <a:solidFill>
                <a:srgbClr val="CC0066"/>
              </a:solidFill>
            </a:endParaRPr>
          </a:p>
        </p:txBody>
      </p:sp>
      <p:sp>
        <p:nvSpPr>
          <p:cNvPr id="23" name="椭圆 22"/>
          <p:cNvSpPr/>
          <p:nvPr/>
        </p:nvSpPr>
        <p:spPr bwMode="auto">
          <a:xfrm>
            <a:off x="6334125" y="3387329"/>
            <a:ext cx="161925" cy="161925"/>
          </a:xfrm>
          <a:prstGeom prst="ellipse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en-US" altLang="zh-CN" sz="100" dirty="0">
                <a:solidFill>
                  <a:srgbClr val="CC0066"/>
                </a:solidFill>
              </a:rPr>
              <a:t>-</a:t>
            </a:r>
            <a:endParaRPr lang="zh-CN" altLang="en-US" sz="100" dirty="0">
              <a:solidFill>
                <a:srgbClr val="CC0066"/>
              </a:solidFill>
            </a:endParaRPr>
          </a:p>
        </p:txBody>
      </p:sp>
      <p:sp>
        <p:nvSpPr>
          <p:cNvPr id="24" name="椭圆 23"/>
          <p:cNvSpPr/>
          <p:nvPr/>
        </p:nvSpPr>
        <p:spPr bwMode="auto">
          <a:xfrm>
            <a:off x="7634288" y="3050381"/>
            <a:ext cx="161925" cy="161925"/>
          </a:xfrm>
          <a:prstGeom prst="ellipse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en-US" altLang="zh-CN" sz="100" dirty="0">
                <a:solidFill>
                  <a:srgbClr val="CC0066"/>
                </a:solidFill>
              </a:rPr>
              <a:t>-</a:t>
            </a:r>
            <a:endParaRPr lang="zh-CN" altLang="en-US" sz="100" dirty="0">
              <a:solidFill>
                <a:srgbClr val="CC0066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38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6338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386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500"/>
                                        <p:tgtEl>
                                          <p:spTgt spid="63386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386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63386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500"/>
                            </p:stCondLst>
                            <p:childTnLst>
                              <p:par>
                                <p:cTn id="41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38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3" dur="1000"/>
                                        <p:tgtEl>
                                          <p:spTgt spid="6338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386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8" dur="500"/>
                                        <p:tgtEl>
                                          <p:spTgt spid="63386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"/>
                            </p:stCondLst>
                            <p:childTnLst>
                              <p:par>
                                <p:cTn id="50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386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2" dur="500"/>
                                        <p:tgtEl>
                                          <p:spTgt spid="63386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000"/>
                            </p:stCondLst>
                            <p:childTnLst>
                              <p:par>
                                <p:cTn id="54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38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6" dur="1000"/>
                                        <p:tgtEl>
                                          <p:spTgt spid="6338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386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1" dur="500"/>
                                        <p:tgtEl>
                                          <p:spTgt spid="63386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3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4" dur="500"/>
                                        <p:tgtEl>
                                          <p:spTgt spid="6338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38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7" dur="500"/>
                                        <p:tgtEl>
                                          <p:spTgt spid="6338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38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0" dur="500"/>
                                        <p:tgtEl>
                                          <p:spTgt spid="6338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38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3" dur="500"/>
                                        <p:tgtEl>
                                          <p:spTgt spid="6338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3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6" dur="500"/>
                                        <p:tgtEl>
                                          <p:spTgt spid="6338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ldLvl="0" animBg="1"/>
      <p:bldP spid="18" grpId="0" bldLvl="0" animBg="1"/>
      <p:bldP spid="19" grpId="0" bldLvl="0" animBg="1"/>
      <p:bldP spid="20" grpId="0" bldLvl="0" animBg="1"/>
      <p:bldP spid="21" grpId="0" bldLvl="0" animBg="1"/>
      <p:bldP spid="22" grpId="0" bldLvl="0" animBg="1"/>
      <p:bldP spid="23" grpId="0" bldLvl="0" animBg="1"/>
      <p:bldP spid="24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标题 633857"/>
          <p:cNvSpPr>
            <a:spLocks noGrp="1" noRot="1" noChangeArrowheads="1"/>
          </p:cNvSpPr>
          <p:nvPr>
            <p:ph type="title"/>
          </p:nvPr>
        </p:nvSpPr>
        <p:spPr>
          <a:xfrm>
            <a:off x="521584" y="1538378"/>
            <a:ext cx="2538413" cy="540544"/>
          </a:xfrm>
        </p:spPr>
        <p:txBody>
          <a:bodyPr/>
          <a:lstStyle/>
          <a:p>
            <a:pPr marL="838200" indent="-838200" eaLnBrk="1" hangingPunct="1">
              <a:defRPr/>
            </a:pPr>
            <a:r>
              <a:rPr lang="zh-CN" altLang="en-US" sz="2250" dirty="0">
                <a:solidFill>
                  <a:srgbClr val="1E4649"/>
                </a:solidFill>
                <a:latin typeface="+mj-ea"/>
              </a:rPr>
              <a:t>特别注意的是：</a:t>
            </a:r>
            <a:endParaRPr lang="zh-CN" altLang="en-US" sz="2250" dirty="0">
              <a:solidFill>
                <a:srgbClr val="1E4649"/>
              </a:solidFill>
              <a:latin typeface="+mj-ea"/>
            </a:endParaRPr>
          </a:p>
        </p:txBody>
      </p:sp>
      <p:sp>
        <p:nvSpPr>
          <p:cNvPr id="143363" name="文本占位符 633858"/>
          <p:cNvSpPr>
            <a:spLocks noGrp="1" noRot="1" noChangeArrowheads="1"/>
          </p:cNvSpPr>
          <p:nvPr>
            <p:ph sz="half" idx="1"/>
          </p:nvPr>
        </p:nvSpPr>
        <p:spPr>
          <a:xfrm>
            <a:off x="1485900" y="2057490"/>
            <a:ext cx="3026569" cy="3394472"/>
          </a:xfrm>
        </p:spPr>
        <p:txBody>
          <a:bodyPr/>
          <a:lstStyle/>
          <a:p>
            <a:pPr algn="just" eaLnBrk="1" hangingPunct="1">
              <a:lnSpc>
                <a:spcPct val="80000"/>
              </a:lnSpc>
              <a:buFontTx/>
              <a:buNone/>
            </a:pPr>
            <a:r>
              <a:rPr lang="en-US" altLang="zh-CN" sz="1200">
                <a:solidFill>
                  <a:srgbClr val="FFFF00"/>
                </a:solidFill>
                <a:latin typeface="宋体" panose="02010600030101010101" pitchFamily="2" charset="-122"/>
              </a:rPr>
              <a:t>    </a:t>
            </a:r>
            <a:endParaRPr lang="en-US" altLang="zh-CN" sz="1200"/>
          </a:p>
        </p:txBody>
      </p:sp>
      <p:sp>
        <p:nvSpPr>
          <p:cNvPr id="633860" name="内容占位符 633859"/>
          <p:cNvSpPr>
            <a:spLocks noGrp="1" noRot="1" noChangeArrowheads="1"/>
          </p:cNvSpPr>
          <p:nvPr>
            <p:ph sz="half" idx="2"/>
          </p:nvPr>
        </p:nvSpPr>
        <p:spPr>
          <a:xfrm>
            <a:off x="683419" y="2059781"/>
            <a:ext cx="4158854" cy="3043238"/>
          </a:xfrm>
        </p:spPr>
        <p:txBody>
          <a:bodyPr/>
          <a:lstStyle/>
          <a:p>
            <a:pPr eaLnBrk="1" hangingPunct="1">
              <a:lnSpc>
                <a:spcPct val="150000"/>
              </a:lnSpc>
              <a:spcBef>
                <a:spcPct val="0"/>
              </a:spcBef>
              <a:buClr>
                <a:srgbClr val="7575D1"/>
              </a:buClr>
              <a:buFont typeface="Wingdings" panose="05000000000000000000" pitchFamily="2" charset="2"/>
              <a:buChar char="u"/>
              <a:defRPr/>
            </a:pPr>
            <a:r>
              <a:rPr lang="zh-CN" altLang="en-US" sz="1800" dirty="0">
                <a:latin typeface="+mn-ea"/>
              </a:rPr>
              <a:t>石英晶体无论在</a:t>
            </a:r>
            <a:r>
              <a:rPr lang="en-US" altLang="zh-CN" sz="1800" dirty="0">
                <a:solidFill>
                  <a:srgbClr val="CC0066"/>
                </a:solidFill>
                <a:latin typeface="+mn-ea"/>
              </a:rPr>
              <a:t>X</a:t>
            </a:r>
            <a:r>
              <a:rPr lang="zh-CN" altLang="en-US" sz="1800" dirty="0">
                <a:latin typeface="+mn-ea"/>
              </a:rPr>
              <a:t>轴和</a:t>
            </a:r>
            <a:r>
              <a:rPr lang="en-US" altLang="zh-CN" sz="1800" dirty="0">
                <a:solidFill>
                  <a:srgbClr val="CC0066"/>
                </a:solidFill>
                <a:latin typeface="+mn-ea"/>
              </a:rPr>
              <a:t>Y</a:t>
            </a:r>
            <a:r>
              <a:rPr lang="zh-CN" altLang="en-US" sz="1800" dirty="0">
                <a:latin typeface="+mn-ea"/>
              </a:rPr>
              <a:t>轴方向施加作用力时，电荷总是出现在与</a:t>
            </a:r>
            <a:r>
              <a:rPr lang="en-US" altLang="zh-CN" sz="1800" dirty="0">
                <a:solidFill>
                  <a:srgbClr val="CC0066"/>
                </a:solidFill>
                <a:latin typeface="+mn-ea"/>
              </a:rPr>
              <a:t>X</a:t>
            </a:r>
            <a:r>
              <a:rPr lang="zh-CN" altLang="en-US" sz="1800" dirty="0">
                <a:solidFill>
                  <a:srgbClr val="CC0066"/>
                </a:solidFill>
                <a:latin typeface="+mn-ea"/>
              </a:rPr>
              <a:t>轴垂直的平面上</a:t>
            </a:r>
            <a:r>
              <a:rPr lang="zh-CN" altLang="en-US" sz="1800" dirty="0">
                <a:latin typeface="+mn-ea"/>
              </a:rPr>
              <a:t>，在</a:t>
            </a:r>
            <a:r>
              <a:rPr lang="en-US" altLang="zh-CN" sz="1800" dirty="0">
                <a:solidFill>
                  <a:srgbClr val="CC0066"/>
                </a:solidFill>
                <a:latin typeface="+mn-ea"/>
              </a:rPr>
              <a:t>Z</a:t>
            </a:r>
            <a:r>
              <a:rPr lang="zh-CN" altLang="en-US" sz="1800" dirty="0">
                <a:solidFill>
                  <a:srgbClr val="CC0066"/>
                </a:solidFill>
                <a:latin typeface="+mn-ea"/>
              </a:rPr>
              <a:t>轴方向是不会产生压电效应</a:t>
            </a:r>
            <a:r>
              <a:rPr lang="zh-CN" altLang="en-US" sz="1800" dirty="0">
                <a:latin typeface="+mn-ea"/>
              </a:rPr>
              <a:t>的。</a:t>
            </a:r>
            <a:endParaRPr lang="en-US" altLang="zh-CN" sz="1800" dirty="0">
              <a:latin typeface="+mn-ea"/>
            </a:endParaRP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Clr>
                <a:srgbClr val="7575D1"/>
              </a:buClr>
              <a:buFont typeface="Wingdings" panose="05000000000000000000" pitchFamily="2" charset="2"/>
              <a:buChar char="u"/>
              <a:defRPr/>
            </a:pPr>
            <a:r>
              <a:rPr lang="zh-CN" altLang="en-US" sz="1800" dirty="0">
                <a:latin typeface="+mn-ea"/>
              </a:rPr>
              <a:t>而压电陶瓷在</a:t>
            </a:r>
            <a:r>
              <a:rPr lang="en-US" altLang="zh-CN" sz="1800" dirty="0">
                <a:latin typeface="+mn-ea"/>
              </a:rPr>
              <a:t>X</a:t>
            </a:r>
            <a:r>
              <a:rPr lang="zh-CN" altLang="en-US" sz="1800" dirty="0">
                <a:latin typeface="+mn-ea"/>
              </a:rPr>
              <a:t>、</a:t>
            </a:r>
            <a:r>
              <a:rPr lang="en-US" altLang="zh-CN" sz="1800" dirty="0">
                <a:latin typeface="+mn-ea"/>
              </a:rPr>
              <a:t>Y</a:t>
            </a:r>
            <a:r>
              <a:rPr lang="zh-CN" altLang="en-US" sz="1800" dirty="0">
                <a:latin typeface="+mn-ea"/>
              </a:rPr>
              <a:t>、</a:t>
            </a:r>
            <a:r>
              <a:rPr lang="en-US" altLang="zh-CN" sz="1800" dirty="0">
                <a:latin typeface="+mn-ea"/>
              </a:rPr>
              <a:t>Z</a:t>
            </a:r>
            <a:r>
              <a:rPr lang="zh-CN" altLang="en-US" sz="1800" dirty="0">
                <a:latin typeface="+mn-ea"/>
              </a:rPr>
              <a:t>轴三个方向施加作用力时都会产生压电效应，电荷正好出现在与</a:t>
            </a:r>
            <a:r>
              <a:rPr lang="en-US" altLang="zh-CN" sz="1800" dirty="0">
                <a:solidFill>
                  <a:srgbClr val="CC0066"/>
                </a:solidFill>
                <a:latin typeface="+mn-ea"/>
              </a:rPr>
              <a:t>Z</a:t>
            </a:r>
            <a:r>
              <a:rPr lang="zh-CN" altLang="en-US" sz="1800" dirty="0">
                <a:solidFill>
                  <a:srgbClr val="CC0066"/>
                </a:solidFill>
                <a:latin typeface="+mn-ea"/>
              </a:rPr>
              <a:t>轴垂直的平面上</a:t>
            </a:r>
            <a:r>
              <a:rPr lang="zh-CN" altLang="en-US" sz="1800" dirty="0">
                <a:latin typeface="+mn-ea"/>
              </a:rPr>
              <a:t>。</a:t>
            </a:r>
            <a:endParaRPr lang="zh-CN" altLang="en-US" sz="1200" b="1" dirty="0">
              <a:latin typeface="+mn-ea"/>
            </a:endParaRPr>
          </a:p>
        </p:txBody>
      </p:sp>
      <p:sp>
        <p:nvSpPr>
          <p:cNvPr id="31748" name="文本框 633860"/>
          <p:cNvSpPr txBox="1"/>
          <p:nvPr/>
        </p:nvSpPr>
        <p:spPr>
          <a:xfrm>
            <a:off x="5495925" y="5245984"/>
            <a:ext cx="2720578" cy="321945"/>
          </a:xfrm>
          <a:prstGeom prst="rect">
            <a:avLst/>
          </a:prstGeom>
          <a:solidFill>
            <a:schemeClr val="accent1"/>
          </a:solidFill>
          <a:ln w="952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zh-CN" altLang="en-US" sz="1500" noProof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压电陶瓷的压电效应</a:t>
            </a:r>
            <a:endParaRPr lang="zh-CN" altLang="en-US" sz="1500" noProof="1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3366" name="矩形 633861"/>
          <p:cNvSpPr>
            <a:spLocks noChangeArrowheads="1"/>
          </p:cNvSpPr>
          <p:nvPr/>
        </p:nvSpPr>
        <p:spPr bwMode="auto">
          <a:xfrm>
            <a:off x="1143001" y="3558779"/>
            <a:ext cx="6858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100">
              <a:latin typeface="Arial" panose="020B0604020202020204" pitchFamily="34" charset="0"/>
            </a:endParaRPr>
          </a:p>
        </p:txBody>
      </p:sp>
      <p:sp>
        <p:nvSpPr>
          <p:cNvPr id="143367" name="矩形 633866"/>
          <p:cNvSpPr>
            <a:spLocks noChangeArrowheads="1"/>
          </p:cNvSpPr>
          <p:nvPr/>
        </p:nvSpPr>
        <p:spPr bwMode="auto">
          <a:xfrm>
            <a:off x="1143001" y="857250"/>
            <a:ext cx="6858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100">
              <a:latin typeface="Arial" panose="020B0604020202020204" pitchFamily="34" charset="0"/>
            </a:endParaRPr>
          </a:p>
        </p:txBody>
      </p:sp>
      <p:sp>
        <p:nvSpPr>
          <p:cNvPr id="143368" name="矩形 633868"/>
          <p:cNvSpPr>
            <a:spLocks noChangeArrowheads="1"/>
          </p:cNvSpPr>
          <p:nvPr/>
        </p:nvSpPr>
        <p:spPr bwMode="auto">
          <a:xfrm>
            <a:off x="1143001" y="857250"/>
            <a:ext cx="6858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100">
              <a:latin typeface="Arial" panose="020B0604020202020204" pitchFamily="34" charset="0"/>
            </a:endParaRPr>
          </a:p>
        </p:txBody>
      </p:sp>
      <p:pic>
        <p:nvPicPr>
          <p:cNvPr id="143369" name="图片 633872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90062" y="3325416"/>
            <a:ext cx="2726531" cy="18490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椭圆 16"/>
          <p:cNvSpPr/>
          <p:nvPr/>
        </p:nvSpPr>
        <p:spPr bwMode="auto">
          <a:xfrm>
            <a:off x="6067425" y="3734991"/>
            <a:ext cx="161925" cy="161925"/>
          </a:xfrm>
          <a:prstGeom prst="ellipse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en-US" altLang="zh-CN" sz="100" dirty="0">
                <a:solidFill>
                  <a:srgbClr val="CC0066"/>
                </a:solidFill>
              </a:rPr>
              <a:t>+</a:t>
            </a:r>
            <a:endParaRPr lang="zh-CN" altLang="en-US" sz="100" dirty="0">
              <a:solidFill>
                <a:srgbClr val="CC0066"/>
              </a:solidFill>
            </a:endParaRPr>
          </a:p>
        </p:txBody>
      </p:sp>
      <p:sp>
        <p:nvSpPr>
          <p:cNvPr id="18" name="椭圆 17"/>
          <p:cNvSpPr/>
          <p:nvPr/>
        </p:nvSpPr>
        <p:spPr bwMode="auto">
          <a:xfrm>
            <a:off x="7655719" y="3698081"/>
            <a:ext cx="161925" cy="161925"/>
          </a:xfrm>
          <a:prstGeom prst="ellipse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en-US" altLang="zh-CN" sz="100" dirty="0">
                <a:solidFill>
                  <a:srgbClr val="CC0066"/>
                </a:solidFill>
              </a:rPr>
              <a:t>-</a:t>
            </a:r>
            <a:endParaRPr lang="zh-CN" altLang="en-US" sz="100" dirty="0">
              <a:solidFill>
                <a:srgbClr val="CC0066"/>
              </a:solidFill>
            </a:endParaRPr>
          </a:p>
        </p:txBody>
      </p:sp>
      <p:sp>
        <p:nvSpPr>
          <p:cNvPr id="19" name="椭圆 18"/>
          <p:cNvSpPr/>
          <p:nvPr/>
        </p:nvSpPr>
        <p:spPr bwMode="auto">
          <a:xfrm>
            <a:off x="7241381" y="4360069"/>
            <a:ext cx="161925" cy="161925"/>
          </a:xfrm>
          <a:prstGeom prst="ellipse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en-US" altLang="zh-CN" sz="100" dirty="0">
                <a:solidFill>
                  <a:srgbClr val="CC0066"/>
                </a:solidFill>
              </a:rPr>
              <a:t>+</a:t>
            </a:r>
            <a:endParaRPr lang="zh-CN" altLang="en-US" sz="100" dirty="0">
              <a:solidFill>
                <a:srgbClr val="CC0066"/>
              </a:solidFill>
            </a:endParaRPr>
          </a:p>
        </p:txBody>
      </p:sp>
      <p:sp>
        <p:nvSpPr>
          <p:cNvPr id="20" name="椭圆 19"/>
          <p:cNvSpPr/>
          <p:nvPr/>
        </p:nvSpPr>
        <p:spPr bwMode="auto">
          <a:xfrm>
            <a:off x="7635479" y="4395788"/>
            <a:ext cx="161925" cy="161925"/>
          </a:xfrm>
          <a:prstGeom prst="ellipse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en-US" altLang="zh-CN" sz="100" dirty="0">
                <a:solidFill>
                  <a:srgbClr val="CC0066"/>
                </a:solidFill>
              </a:rPr>
              <a:t>+</a:t>
            </a:r>
            <a:endParaRPr lang="zh-CN" altLang="en-US" sz="100" dirty="0">
              <a:solidFill>
                <a:srgbClr val="CC0066"/>
              </a:solidFill>
            </a:endParaRPr>
          </a:p>
        </p:txBody>
      </p:sp>
      <p:sp>
        <p:nvSpPr>
          <p:cNvPr id="21" name="椭圆 20"/>
          <p:cNvSpPr/>
          <p:nvPr/>
        </p:nvSpPr>
        <p:spPr bwMode="auto">
          <a:xfrm>
            <a:off x="6229350" y="4019550"/>
            <a:ext cx="161925" cy="161925"/>
          </a:xfrm>
          <a:prstGeom prst="ellipse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en-US" altLang="zh-CN" sz="100" dirty="0">
                <a:solidFill>
                  <a:srgbClr val="CC0066"/>
                </a:solidFill>
              </a:rPr>
              <a:t>+</a:t>
            </a:r>
            <a:endParaRPr lang="zh-CN" altLang="en-US" sz="100" dirty="0">
              <a:solidFill>
                <a:srgbClr val="CC0066"/>
              </a:solidFill>
            </a:endParaRPr>
          </a:p>
        </p:txBody>
      </p:sp>
      <p:sp>
        <p:nvSpPr>
          <p:cNvPr id="22" name="椭圆 21"/>
          <p:cNvSpPr/>
          <p:nvPr/>
        </p:nvSpPr>
        <p:spPr bwMode="auto">
          <a:xfrm>
            <a:off x="5799535" y="4351735"/>
            <a:ext cx="161925" cy="161925"/>
          </a:xfrm>
          <a:prstGeom prst="ellipse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en-US" altLang="zh-CN" sz="100" dirty="0">
                <a:solidFill>
                  <a:srgbClr val="CC0066"/>
                </a:solidFill>
              </a:rPr>
              <a:t>-</a:t>
            </a:r>
            <a:endParaRPr lang="zh-CN" altLang="en-US" sz="100" dirty="0">
              <a:solidFill>
                <a:srgbClr val="CC0066"/>
              </a:solidFill>
            </a:endParaRPr>
          </a:p>
        </p:txBody>
      </p:sp>
      <p:sp>
        <p:nvSpPr>
          <p:cNvPr id="23" name="椭圆 22"/>
          <p:cNvSpPr/>
          <p:nvPr/>
        </p:nvSpPr>
        <p:spPr bwMode="auto">
          <a:xfrm>
            <a:off x="6231731" y="4341019"/>
            <a:ext cx="161925" cy="161925"/>
          </a:xfrm>
          <a:prstGeom prst="ellipse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en-US" altLang="zh-CN" sz="100" dirty="0">
                <a:solidFill>
                  <a:srgbClr val="CC0066"/>
                </a:solidFill>
              </a:rPr>
              <a:t>-</a:t>
            </a:r>
            <a:endParaRPr lang="zh-CN" altLang="en-US" sz="100" dirty="0">
              <a:solidFill>
                <a:srgbClr val="CC0066"/>
              </a:solidFill>
            </a:endParaRPr>
          </a:p>
        </p:txBody>
      </p:sp>
      <p:sp>
        <p:nvSpPr>
          <p:cNvPr id="24" name="椭圆 23"/>
          <p:cNvSpPr/>
          <p:nvPr/>
        </p:nvSpPr>
        <p:spPr bwMode="auto">
          <a:xfrm>
            <a:off x="7531894" y="4004072"/>
            <a:ext cx="161925" cy="161925"/>
          </a:xfrm>
          <a:prstGeom prst="ellipse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en-US" altLang="zh-CN" sz="100" dirty="0">
                <a:solidFill>
                  <a:srgbClr val="CC0066"/>
                </a:solidFill>
              </a:rPr>
              <a:t>-</a:t>
            </a:r>
            <a:endParaRPr lang="zh-CN" altLang="en-US" sz="100" dirty="0">
              <a:solidFill>
                <a:srgbClr val="CC0066"/>
              </a:solidFill>
            </a:endParaRPr>
          </a:p>
        </p:txBody>
      </p:sp>
      <p:pic>
        <p:nvPicPr>
          <p:cNvPr id="143378" name="Picture 1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72215" y="1562190"/>
            <a:ext cx="2083594" cy="1590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5" name="椭圆 24"/>
          <p:cNvSpPr/>
          <p:nvPr/>
        </p:nvSpPr>
        <p:spPr bwMode="auto">
          <a:xfrm>
            <a:off x="6148388" y="2025254"/>
            <a:ext cx="161925" cy="161925"/>
          </a:xfrm>
          <a:prstGeom prst="ellipse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en-US" altLang="zh-CN" sz="100" dirty="0">
                <a:solidFill>
                  <a:srgbClr val="CC0066"/>
                </a:solidFill>
              </a:rPr>
              <a:t>-</a:t>
            </a:r>
            <a:endParaRPr lang="zh-CN" altLang="en-US" sz="100" dirty="0">
              <a:solidFill>
                <a:srgbClr val="CC0066"/>
              </a:solidFill>
            </a:endParaRPr>
          </a:p>
        </p:txBody>
      </p:sp>
      <p:sp>
        <p:nvSpPr>
          <p:cNvPr id="26" name="椭圆 25"/>
          <p:cNvSpPr/>
          <p:nvPr/>
        </p:nvSpPr>
        <p:spPr bwMode="auto">
          <a:xfrm>
            <a:off x="6393656" y="2106216"/>
            <a:ext cx="161925" cy="161925"/>
          </a:xfrm>
          <a:prstGeom prst="ellipse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en-US" altLang="zh-CN" sz="100" dirty="0">
                <a:solidFill>
                  <a:srgbClr val="CC0066"/>
                </a:solidFill>
              </a:rPr>
              <a:t>-</a:t>
            </a:r>
            <a:endParaRPr lang="zh-CN" altLang="en-US" sz="100" dirty="0">
              <a:solidFill>
                <a:srgbClr val="CC0066"/>
              </a:solidFill>
            </a:endParaRPr>
          </a:p>
        </p:txBody>
      </p:sp>
      <p:sp>
        <p:nvSpPr>
          <p:cNvPr id="27" name="椭圆 26"/>
          <p:cNvSpPr/>
          <p:nvPr/>
        </p:nvSpPr>
        <p:spPr bwMode="auto">
          <a:xfrm>
            <a:off x="6684169" y="2232422"/>
            <a:ext cx="161925" cy="161925"/>
          </a:xfrm>
          <a:prstGeom prst="ellipse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en-US" altLang="zh-CN" sz="100" dirty="0">
                <a:solidFill>
                  <a:srgbClr val="CC0066"/>
                </a:solidFill>
              </a:rPr>
              <a:t>-</a:t>
            </a:r>
            <a:endParaRPr lang="zh-CN" altLang="en-US" sz="100" dirty="0">
              <a:solidFill>
                <a:srgbClr val="CC0066"/>
              </a:solidFill>
            </a:endParaRPr>
          </a:p>
        </p:txBody>
      </p:sp>
    </p:spTree>
  </p:cSld>
  <p:clrMapOvr>
    <a:masterClrMapping/>
  </p:clrMapOvr>
  <p:transition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386" name="文本框 1"/>
          <p:cNvSpPr txBox="1">
            <a:spLocks noChangeArrowheads="1"/>
          </p:cNvSpPr>
          <p:nvPr/>
        </p:nvSpPr>
        <p:spPr bwMode="auto">
          <a:xfrm>
            <a:off x="900113" y="1362111"/>
            <a:ext cx="2807494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marL="838200" indent="-838200">
              <a:defRPr sz="280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>
              <a:defRPr sz="280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>
              <a:defRPr sz="280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>
              <a:defRPr sz="280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>
              <a:defRPr sz="280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r>
              <a:rPr lang="zh-CN" altLang="en-US" sz="2250">
                <a:solidFill>
                  <a:srgbClr val="1E464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压电陶瓷片外形</a:t>
            </a:r>
            <a:endParaRPr lang="zh-CN" altLang="en-US" sz="2250">
              <a:solidFill>
                <a:srgbClr val="1E464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" name="图片 3" descr="257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50684" y="2312284"/>
            <a:ext cx="2889647" cy="2636044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44388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7206" y="2312284"/>
            <a:ext cx="2114550" cy="15275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4389" name="Picture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2575" y="4076700"/>
            <a:ext cx="2483644" cy="1209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标题 605185"/>
          <p:cNvSpPr>
            <a:spLocks noGrp="1" noRot="1" noChangeArrowheads="1"/>
          </p:cNvSpPr>
          <p:nvPr>
            <p:ph type="title"/>
          </p:nvPr>
        </p:nvSpPr>
        <p:spPr>
          <a:xfrm>
            <a:off x="2087256" y="1347788"/>
            <a:ext cx="4580334" cy="514350"/>
          </a:xfrm>
        </p:spPr>
        <p:txBody>
          <a:bodyPr/>
          <a:lstStyle/>
          <a:p>
            <a:pPr marL="838200" indent="-838200" eaLnBrk="1" hangingPunct="1">
              <a:defRPr/>
            </a:pPr>
            <a:r>
              <a:rPr lang="zh-CN" altLang="en-US" sz="2250" dirty="0">
                <a:solidFill>
                  <a:srgbClr val="1E4649"/>
                </a:solidFill>
                <a:latin typeface="+mj-ea"/>
              </a:rPr>
              <a:t>3.高分子压电材料</a:t>
            </a:r>
            <a:endParaRPr lang="zh-CN" altLang="en-US" sz="2250" dirty="0">
              <a:solidFill>
                <a:srgbClr val="1E4649"/>
              </a:solidFill>
              <a:latin typeface="+mj-ea"/>
            </a:endParaRPr>
          </a:p>
        </p:txBody>
      </p: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953781" y="2025253"/>
            <a:ext cx="6750844" cy="34918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342900" indent="-342900" algn="l">
              <a:lnSpc>
                <a:spcPct val="120000"/>
              </a:lnSpc>
              <a:spcBef>
                <a:spcPct val="20000"/>
              </a:spcBef>
              <a:buClr>
                <a:srgbClr val="7575D1"/>
              </a:buClr>
              <a:buFont typeface="Wingdings" panose="05000000000000000000" pitchFamily="2" charset="2"/>
              <a:buChar char="u"/>
            </a:pPr>
            <a:r>
              <a:rPr lang="zh-CN" altLang="en-US" sz="1650" noProof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高分子压电材料是一种新型的材料，有</a:t>
            </a:r>
            <a:r>
              <a:rPr lang="zh-CN" altLang="en-US" sz="1650" noProof="1">
                <a:solidFill>
                  <a:srgbClr val="CC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聚偏二氟乙烯（</a:t>
            </a:r>
            <a:r>
              <a:rPr lang="en-US" altLang="zh-CN" sz="1650" noProof="1">
                <a:solidFill>
                  <a:srgbClr val="CC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PVF2</a:t>
            </a:r>
            <a:r>
              <a:rPr lang="zh-CN" altLang="en-US" sz="1650" noProof="1">
                <a:solidFill>
                  <a:srgbClr val="CC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）、聚偏氟乙烯（</a:t>
            </a:r>
            <a:r>
              <a:rPr lang="en-US" altLang="zh-CN" sz="1650" noProof="1">
                <a:solidFill>
                  <a:srgbClr val="CC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PVDF</a:t>
            </a:r>
            <a:r>
              <a:rPr lang="zh-CN" altLang="en-US" sz="1650" noProof="1">
                <a:solidFill>
                  <a:srgbClr val="CC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）、聚氟乙烯（</a:t>
            </a:r>
            <a:r>
              <a:rPr lang="en-US" altLang="zh-CN" sz="1650" noProof="1">
                <a:solidFill>
                  <a:srgbClr val="CC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PVF</a:t>
            </a:r>
            <a:r>
              <a:rPr lang="zh-CN" altLang="en-US" sz="1650" noProof="1">
                <a:solidFill>
                  <a:srgbClr val="CC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）、改性聚氟乙烯（</a:t>
            </a:r>
            <a:r>
              <a:rPr lang="en-US" altLang="zh-CN" sz="1650" noProof="1">
                <a:solidFill>
                  <a:srgbClr val="CC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PVC</a:t>
            </a:r>
            <a:r>
              <a:rPr lang="en-US" altLang="en-US" sz="1650" noProof="1">
                <a:solidFill>
                  <a:srgbClr val="CC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r>
              <a:rPr lang="zh-CN" altLang="en-US" sz="1650" noProof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等，其中以聚偏二氟乙烯和聚偏氟乙烯的</a:t>
            </a:r>
            <a:r>
              <a:rPr lang="zh-CN" altLang="en-US" sz="1650" noProof="1">
                <a:solidFill>
                  <a:srgbClr val="CC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压电常数</a:t>
            </a:r>
            <a:r>
              <a:rPr lang="zh-CN" altLang="en-US" sz="1650" noProof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最高。有的材料比压电陶瓷还要高几十倍，其输出脉冲电压有的可以直接驱动</a:t>
            </a:r>
            <a:r>
              <a:rPr lang="en-US" altLang="zh-CN" sz="1650" noProof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CMOS</a:t>
            </a:r>
            <a:r>
              <a:rPr lang="zh-CN" altLang="en-US" sz="1650" noProof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集成门电路。</a:t>
            </a:r>
            <a:endParaRPr lang="zh-CN" altLang="en-US" sz="1650" noProof="1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342900" indent="-342900" algn="l">
              <a:lnSpc>
                <a:spcPct val="120000"/>
              </a:lnSpc>
              <a:spcBef>
                <a:spcPct val="20000"/>
              </a:spcBef>
              <a:buClr>
                <a:srgbClr val="7575D1"/>
              </a:buClr>
              <a:buFont typeface="Wingdings" panose="05000000000000000000" pitchFamily="2" charset="2"/>
              <a:buChar char="u"/>
            </a:pPr>
            <a:r>
              <a:rPr lang="zh-CN" altLang="en-US" sz="1650" noProof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高分子压电材料的最大特点是具有</a:t>
            </a:r>
            <a:r>
              <a:rPr lang="zh-CN" altLang="en-US" sz="1650" noProof="1">
                <a:solidFill>
                  <a:srgbClr val="CC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柔软性</a:t>
            </a:r>
            <a:r>
              <a:rPr lang="zh-CN" altLang="en-US" sz="1650" noProof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，可根据需要制成薄膜或电缆套管等形状，经极化处理后就现出压电特性。它不易破碎，具有防水性，动态范围宽，频响范围大，但</a:t>
            </a:r>
            <a:r>
              <a:rPr lang="zh-CN" altLang="en-US" sz="1650" noProof="1">
                <a:solidFill>
                  <a:srgbClr val="CC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工作温度不高</a:t>
            </a:r>
            <a:r>
              <a:rPr lang="zh-CN" altLang="en-US" sz="1650" noProof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，（一般低于</a:t>
            </a:r>
            <a:r>
              <a:rPr lang="zh-CN" altLang="zh-CN" sz="1650" noProof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100℃</a:t>
            </a:r>
            <a:r>
              <a:rPr lang="zh-CN" altLang="en-US" sz="1650" noProof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，且随温度升高，灵敏度降低），机械强度也不高，容易老化，因此常用于对</a:t>
            </a:r>
            <a:r>
              <a:rPr lang="zh-CN" altLang="en-US" sz="1650" noProof="1">
                <a:solidFill>
                  <a:srgbClr val="CC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测量精度要求不高</a:t>
            </a:r>
            <a:r>
              <a:rPr lang="zh-CN" altLang="en-US" sz="1650" noProof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的场合，例如水声测量、防盗、震动测量等方面。</a:t>
            </a:r>
            <a:endParaRPr lang="zh-CN" altLang="en-US" sz="1650" noProof="1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434" name="爆炸形 1 604164"/>
          <p:cNvSpPr>
            <a:spLocks noChangeArrowheads="1"/>
          </p:cNvSpPr>
          <p:nvPr/>
        </p:nvSpPr>
        <p:spPr bwMode="auto">
          <a:xfrm>
            <a:off x="6953250" y="1309688"/>
            <a:ext cx="1081088" cy="756047"/>
          </a:xfrm>
          <a:prstGeom prst="irregularSeal1">
            <a:avLst/>
          </a:prstGeom>
          <a:noFill/>
          <a:ln w="19050">
            <a:solidFill>
              <a:srgbClr val="3C8C93"/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r>
              <a:rPr lang="zh-CN" altLang="en-US" sz="100">
                <a:solidFill>
                  <a:srgbClr val="FF3399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资料</a:t>
            </a:r>
            <a:endParaRPr lang="zh-CN" altLang="en-US" sz="100">
              <a:solidFill>
                <a:srgbClr val="FF3399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46435" name="文本框 1"/>
          <p:cNvSpPr txBox="1">
            <a:spLocks noChangeArrowheads="1"/>
          </p:cNvSpPr>
          <p:nvPr/>
        </p:nvSpPr>
        <p:spPr bwMode="auto">
          <a:xfrm>
            <a:off x="1962240" y="1674108"/>
            <a:ext cx="4716780" cy="414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80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>
              <a:defRPr sz="280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>
              <a:defRPr sz="280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>
              <a:defRPr sz="280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>
              <a:defRPr sz="280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algn="l"/>
            <a:r>
              <a:rPr lang="zh-CN" altLang="en-US" sz="2100">
                <a:solidFill>
                  <a:srgbClr val="1E4649"/>
                </a:solidFill>
                <a:latin typeface="微软雅黑" panose="020B0503020204020204" charset="-122"/>
                <a:ea typeface="微软雅黑" panose="020B0503020204020204" charset="-122"/>
              </a:rPr>
              <a:t>高分子压电材料制作的压电薄膜和电缆</a:t>
            </a:r>
            <a:endParaRPr lang="zh-CN" altLang="en-US" sz="2100">
              <a:solidFill>
                <a:srgbClr val="1E4649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4" name="图片 3" descr="534783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26634" y="2498021"/>
            <a:ext cx="3084910" cy="96440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5" name="图片 4" descr="2357387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90878" y="3663644"/>
            <a:ext cx="3756422" cy="157162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46438" name="灯片编号占位符 1"/>
          <p:cNvSpPr>
            <a:spLocks noGrp="1" noChangeArrowheads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80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>
              <a:defRPr sz="280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>
              <a:defRPr sz="280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>
              <a:defRPr sz="280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>
              <a:defRPr sz="280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>
              <a:buFontTx/>
              <a:buNone/>
            </a:pPr>
            <a:fld id="{67765EAA-DB87-4B94-97E6-A69332D92404}" type="slidenum">
              <a:rPr altLang="en-US" sz="1050">
                <a:solidFill>
                  <a:srgbClr val="000000"/>
                </a:solidFill>
                <a:ea typeface="宋体" panose="02010600030101010101" pitchFamily="2" charset="-122"/>
              </a:rPr>
            </a:fld>
            <a:endParaRPr lang="zh-CN" altLang="en-US" sz="1050">
              <a:solidFill>
                <a:srgbClr val="000000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458" name="爆炸形 1 604164"/>
          <p:cNvSpPr>
            <a:spLocks noChangeArrowheads="1"/>
          </p:cNvSpPr>
          <p:nvPr/>
        </p:nvSpPr>
        <p:spPr bwMode="auto">
          <a:xfrm>
            <a:off x="6953250" y="1309688"/>
            <a:ext cx="1081088" cy="756047"/>
          </a:xfrm>
          <a:prstGeom prst="irregularSeal1">
            <a:avLst/>
          </a:prstGeom>
          <a:noFill/>
          <a:ln w="19050">
            <a:solidFill>
              <a:srgbClr val="3C8C93"/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r>
              <a:rPr lang="zh-CN" altLang="en-US" sz="100">
                <a:solidFill>
                  <a:srgbClr val="FF3399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资料</a:t>
            </a:r>
            <a:endParaRPr lang="zh-CN" altLang="en-US" sz="100">
              <a:solidFill>
                <a:srgbClr val="FF3399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47459" name="文本框 2"/>
          <p:cNvSpPr txBox="1">
            <a:spLocks noChangeArrowheads="1"/>
          </p:cNvSpPr>
          <p:nvPr/>
        </p:nvSpPr>
        <p:spPr bwMode="auto">
          <a:xfrm>
            <a:off x="3076665" y="1761024"/>
            <a:ext cx="2316480" cy="414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80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>
              <a:defRPr sz="280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>
              <a:defRPr sz="280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>
              <a:defRPr sz="280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>
              <a:defRPr sz="280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algn="l"/>
            <a:r>
              <a:rPr lang="zh-CN" altLang="en-US" sz="2100">
                <a:solidFill>
                  <a:srgbClr val="1E4649"/>
                </a:solidFill>
                <a:latin typeface="微软雅黑" panose="020B0503020204020204" charset="-122"/>
                <a:ea typeface="微软雅黑" panose="020B0503020204020204" charset="-122"/>
              </a:rPr>
              <a:t>压电式脚踏报警器</a:t>
            </a:r>
            <a:endParaRPr lang="zh-CN" altLang="en-US" sz="2100">
              <a:solidFill>
                <a:srgbClr val="1E4649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4" name="图片 3" descr="525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19441" y="2426494"/>
            <a:ext cx="3584972" cy="268247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47461" name="灯片编号占位符 1"/>
          <p:cNvSpPr>
            <a:spLocks noGrp="1" noChangeArrowheads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80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>
              <a:defRPr sz="280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>
              <a:defRPr sz="280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>
              <a:defRPr sz="280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>
              <a:defRPr sz="280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>
              <a:buFontTx/>
              <a:buNone/>
            </a:pPr>
            <a:fld id="{EB3BEDEB-FF55-41BF-B0A9-FBD14CDAC727}" type="slidenum">
              <a:rPr altLang="en-US" sz="1050">
                <a:solidFill>
                  <a:srgbClr val="000000"/>
                </a:solidFill>
                <a:ea typeface="宋体" panose="02010600030101010101" pitchFamily="2" charset="-122"/>
              </a:rPr>
            </a:fld>
            <a:endParaRPr lang="zh-CN" altLang="en-US" sz="1050">
              <a:solidFill>
                <a:srgbClr val="000000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82" name="爆炸形 1 604164"/>
          <p:cNvSpPr>
            <a:spLocks noChangeArrowheads="1"/>
          </p:cNvSpPr>
          <p:nvPr/>
        </p:nvSpPr>
        <p:spPr bwMode="auto">
          <a:xfrm>
            <a:off x="6953250" y="1309688"/>
            <a:ext cx="1081088" cy="756047"/>
          </a:xfrm>
          <a:prstGeom prst="irregularSeal1">
            <a:avLst/>
          </a:prstGeom>
          <a:noFill/>
          <a:ln w="19050">
            <a:solidFill>
              <a:srgbClr val="3C8C93"/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r>
              <a:rPr lang="zh-CN" altLang="en-US" sz="100">
                <a:solidFill>
                  <a:srgbClr val="FF3399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资料</a:t>
            </a:r>
            <a:endParaRPr lang="zh-CN" altLang="en-US" sz="100">
              <a:solidFill>
                <a:srgbClr val="FF3399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48483" name="文本框 1"/>
          <p:cNvSpPr txBox="1">
            <a:spLocks noChangeArrowheads="1"/>
          </p:cNvSpPr>
          <p:nvPr/>
        </p:nvSpPr>
        <p:spPr bwMode="auto">
          <a:xfrm>
            <a:off x="2405152" y="1694260"/>
            <a:ext cx="3916680" cy="8102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80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>
              <a:defRPr sz="280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>
              <a:defRPr sz="280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>
              <a:defRPr sz="280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>
              <a:defRPr sz="280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algn="l">
              <a:lnSpc>
                <a:spcPct val="120000"/>
              </a:lnSpc>
            </a:pPr>
            <a:r>
              <a:rPr lang="zh-CN" altLang="en-US" sz="2100">
                <a:solidFill>
                  <a:srgbClr val="1E4649"/>
                </a:solidFill>
                <a:latin typeface="微软雅黑" panose="020B0503020204020204" charset="-122"/>
                <a:ea typeface="微软雅黑" panose="020B0503020204020204" charset="-122"/>
              </a:rPr>
              <a:t>高分子压电薄膜制作的压电喇叭</a:t>
            </a:r>
            <a:endParaRPr lang="zh-CN" altLang="en-US" sz="2100">
              <a:solidFill>
                <a:srgbClr val="1E4649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l">
              <a:lnSpc>
                <a:spcPct val="120000"/>
              </a:lnSpc>
            </a:pPr>
            <a:r>
              <a:rPr lang="zh-CN" altLang="en-US" sz="1800">
                <a:solidFill>
                  <a:srgbClr val="1E4649"/>
                </a:solidFill>
                <a:latin typeface="微软雅黑" panose="020B0503020204020204" charset="-122"/>
                <a:ea typeface="微软雅黑" panose="020B0503020204020204" charset="-122"/>
              </a:rPr>
              <a:t>（逆电压效应）</a:t>
            </a:r>
            <a:endParaRPr lang="zh-CN" altLang="en-US" sz="1800">
              <a:solidFill>
                <a:srgbClr val="1E4649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3" name="图片 2" descr="15498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18160" y="2649141"/>
            <a:ext cx="3857625" cy="2441972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48485" name="灯片编号占位符 1"/>
          <p:cNvSpPr>
            <a:spLocks noGrp="1" noChangeArrowheads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80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>
              <a:defRPr sz="280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>
              <a:defRPr sz="280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>
              <a:defRPr sz="280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>
              <a:defRPr sz="280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>
              <a:buFontTx/>
              <a:buNone/>
            </a:pPr>
            <a:fld id="{24B21636-858E-4540-88C0-ECDB1EBB92E2}" type="slidenum">
              <a:rPr altLang="en-US" sz="1050">
                <a:solidFill>
                  <a:srgbClr val="000000"/>
                </a:solidFill>
                <a:ea typeface="宋体" panose="02010600030101010101" pitchFamily="2" charset="-122"/>
              </a:rPr>
            </a:fld>
            <a:endParaRPr lang="zh-CN" altLang="en-US" sz="1050">
              <a:solidFill>
                <a:srgbClr val="000000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3" name="标题 630786"/>
          <p:cNvSpPr>
            <a:spLocks noGrp="1" noRot="1" noChangeArrowheads="1"/>
          </p:cNvSpPr>
          <p:nvPr>
            <p:ph type="title"/>
          </p:nvPr>
        </p:nvSpPr>
        <p:spPr>
          <a:xfrm>
            <a:off x="1818175" y="1564481"/>
            <a:ext cx="5507831" cy="485775"/>
          </a:xfrm>
        </p:spPr>
        <p:txBody>
          <a:bodyPr/>
          <a:lstStyle/>
          <a:p>
            <a:pPr marL="838200" indent="-838200" eaLnBrk="1" hangingPunct="1">
              <a:defRPr/>
            </a:pPr>
            <a:r>
              <a:rPr lang="zh-CN" altLang="en-US" sz="2250" dirty="0">
                <a:solidFill>
                  <a:srgbClr val="1E4649"/>
                </a:solidFill>
                <a:latin typeface="+mj-ea"/>
              </a:rPr>
              <a:t>自然界中与压电效应有关的现象</a:t>
            </a:r>
            <a:endParaRPr lang="zh-CN" altLang="en-US" sz="2250" dirty="0">
              <a:solidFill>
                <a:srgbClr val="1E4649"/>
              </a:solidFill>
              <a:latin typeface="+mj-ea"/>
            </a:endParaRPr>
          </a:p>
        </p:txBody>
      </p:sp>
      <p:pic>
        <p:nvPicPr>
          <p:cNvPr id="9219" name="图片 63079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172165" y="2602796"/>
            <a:ext cx="2102644" cy="2230041"/>
          </a:xfrm>
          <a:prstGeom prst="rect">
            <a:avLst/>
          </a:prstGeom>
          <a:noFill/>
          <a:ln w="952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18788" name="矩形 1"/>
          <p:cNvSpPr>
            <a:spLocks noChangeArrowheads="1"/>
          </p:cNvSpPr>
          <p:nvPr/>
        </p:nvSpPr>
        <p:spPr bwMode="auto">
          <a:xfrm>
            <a:off x="1223963" y="2437300"/>
            <a:ext cx="3590925" cy="2584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l">
              <a:lnSpc>
                <a:spcPct val="150000"/>
              </a:lnSpc>
              <a:buClr>
                <a:srgbClr val="7575D1"/>
              </a:buClr>
              <a:buFont typeface="Wingdings" panose="05000000000000000000" pitchFamily="2" charset="2"/>
              <a:buChar char="u"/>
            </a:pPr>
            <a:r>
              <a:rPr lang="zh-CN" altLang="en-US" sz="1800" noProof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例如，在完全黑暗的环境中， </a:t>
            </a:r>
            <a:endParaRPr lang="zh-CN" altLang="zh-CN" sz="1800" noProof="1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l">
              <a:lnSpc>
                <a:spcPct val="150000"/>
              </a:lnSpc>
              <a:buClr>
                <a:srgbClr val="7575D1"/>
              </a:buClr>
            </a:pPr>
            <a:r>
              <a:rPr lang="zh-CN" altLang="zh-CN" sz="1800" noProof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zh-CN" altLang="en-US" sz="1800" noProof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用锤子敲击一块干燥的冰糖，</a:t>
            </a:r>
            <a:endParaRPr lang="zh-CN" altLang="zh-CN" sz="1800" noProof="1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l">
              <a:lnSpc>
                <a:spcPct val="150000"/>
              </a:lnSpc>
              <a:buClr>
                <a:srgbClr val="7575D1"/>
              </a:buClr>
            </a:pPr>
            <a:r>
              <a:rPr lang="zh-CN" altLang="zh-CN" sz="1800" noProof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zh-CN" altLang="en-US" sz="1800" noProof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可以看到在冰糖破碎的一瞬间，</a:t>
            </a:r>
            <a:endParaRPr lang="zh-CN" altLang="zh-CN" sz="1800" noProof="1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l">
              <a:lnSpc>
                <a:spcPct val="150000"/>
              </a:lnSpc>
              <a:buClr>
                <a:srgbClr val="7575D1"/>
              </a:buClr>
            </a:pPr>
            <a:r>
              <a:rPr lang="zh-CN" altLang="zh-CN" sz="1800" noProof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zh-CN" altLang="en-US" sz="1800" noProof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会发出</a:t>
            </a:r>
            <a:r>
              <a:rPr lang="zh-CN" altLang="en-US" sz="1800" noProof="1">
                <a:solidFill>
                  <a:srgbClr val="CC0066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蓝色闪光</a:t>
            </a:r>
            <a:r>
              <a:rPr lang="zh-CN" altLang="en-US" sz="1800" noProof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，这是</a:t>
            </a:r>
            <a:r>
              <a:rPr lang="zh-CN" altLang="en-US" sz="1800" noProof="1">
                <a:solidFill>
                  <a:srgbClr val="CC0066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强电场</a:t>
            </a:r>
            <a:endParaRPr lang="zh-CN" altLang="zh-CN" sz="1800" noProof="1">
              <a:solidFill>
                <a:srgbClr val="CC0066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  <a:p>
            <a:pPr algn="l">
              <a:lnSpc>
                <a:spcPct val="150000"/>
              </a:lnSpc>
              <a:buClr>
                <a:srgbClr val="7575D1"/>
              </a:buClr>
            </a:pPr>
            <a:r>
              <a:rPr lang="zh-CN" altLang="zh-CN" sz="1800" noProof="1">
                <a:solidFill>
                  <a:srgbClr val="CC0066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     </a:t>
            </a:r>
            <a:r>
              <a:rPr lang="zh-CN" altLang="en-US" sz="1800" noProof="1">
                <a:solidFill>
                  <a:srgbClr val="CC0066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放电</a:t>
            </a:r>
            <a:r>
              <a:rPr lang="zh-CN" altLang="en-US" sz="1800" noProof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所产生的闪光，产生闪光</a:t>
            </a:r>
            <a:endParaRPr lang="zh-CN" altLang="zh-CN" sz="1800" noProof="1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l">
              <a:lnSpc>
                <a:spcPct val="150000"/>
              </a:lnSpc>
              <a:buClr>
                <a:srgbClr val="7575D1"/>
              </a:buClr>
            </a:pPr>
            <a:r>
              <a:rPr lang="zh-CN" altLang="zh-CN" sz="1800" noProof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zh-CN" altLang="en-US" sz="1800" noProof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的机理就是晶体的</a:t>
            </a:r>
            <a:r>
              <a:rPr lang="zh-CN" altLang="en-US" sz="1800" noProof="1">
                <a:solidFill>
                  <a:srgbClr val="CC0066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压电效应</a:t>
            </a:r>
            <a:r>
              <a:rPr lang="zh-CN" altLang="en-US" sz="1800" noProof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sz="1800" noProof="1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标题 648193"/>
          <p:cNvSpPr>
            <a:spLocks noGrp="1" noRot="1" noChangeArrowheads="1"/>
          </p:cNvSpPr>
          <p:nvPr>
            <p:ph type="title"/>
          </p:nvPr>
        </p:nvSpPr>
        <p:spPr>
          <a:xfrm>
            <a:off x="1763406" y="1309778"/>
            <a:ext cx="5400675" cy="498872"/>
          </a:xfrm>
        </p:spPr>
        <p:txBody>
          <a:bodyPr/>
          <a:lstStyle/>
          <a:p>
            <a:pPr marL="838200" indent="-838200" eaLnBrk="1" hangingPunct="1">
              <a:defRPr/>
            </a:pPr>
            <a:r>
              <a:rPr lang="zh-CN" altLang="en-US" sz="2250">
                <a:solidFill>
                  <a:srgbClr val="1E4649"/>
                </a:solidFill>
                <a:latin typeface="+mj-ea"/>
              </a:rPr>
              <a:t> 压电式传感器的等效电路</a:t>
            </a:r>
            <a:endParaRPr lang="zh-CN" altLang="en-US" sz="2250">
              <a:solidFill>
                <a:srgbClr val="1E4649"/>
              </a:solidFill>
              <a:latin typeface="+mj-ea"/>
            </a:endParaRPr>
          </a:p>
        </p:txBody>
      </p:sp>
      <p:sp>
        <p:nvSpPr>
          <p:cNvPr id="648195" name="内容占位符 648194"/>
          <p:cNvSpPr>
            <a:spLocks noGrp="1" noRot="1"/>
          </p:cNvSpPr>
          <p:nvPr>
            <p:ph idx="1"/>
          </p:nvPr>
        </p:nvSpPr>
        <p:spPr>
          <a:xfrm>
            <a:off x="1338263" y="1950334"/>
            <a:ext cx="6786563" cy="1432322"/>
          </a:xfrm>
          <a:solidFill>
            <a:schemeClr val="accent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eaLnBrk="1" hangingPunct="1">
              <a:lnSpc>
                <a:spcPct val="120000"/>
              </a:lnSpc>
              <a:buClr>
                <a:srgbClr val="7575D1"/>
              </a:buClr>
              <a:buFont typeface="Wingdings" panose="05000000000000000000" pitchFamily="2" charset="2"/>
              <a:buChar char="u"/>
              <a:defRPr/>
            </a:pPr>
            <a:r>
              <a:rPr lang="zh-CN" altLang="en-US" sz="1800" noProof="1"/>
              <a:t>由压电传感器的工作原理可知，只要测得压电元件上的</a:t>
            </a:r>
            <a:r>
              <a:rPr lang="zh-CN" altLang="en-US" sz="1800" noProof="1">
                <a:solidFill>
                  <a:srgbClr val="FF3399"/>
                </a:solidFill>
              </a:rPr>
              <a:t>电荷量</a:t>
            </a:r>
            <a:r>
              <a:rPr lang="zh-CN" altLang="en-US" sz="1800" noProof="1"/>
              <a:t>，就可得知作用力的大小，压电元件就像当于一个</a:t>
            </a:r>
            <a:r>
              <a:rPr lang="zh-CN" altLang="en-US" sz="1800" noProof="1">
                <a:solidFill>
                  <a:srgbClr val="FF3399"/>
                </a:solidFill>
              </a:rPr>
              <a:t>电荷源</a:t>
            </a:r>
            <a:r>
              <a:rPr lang="zh-CN" altLang="en-US" sz="1800" noProof="1"/>
              <a:t>。如果在压电元件上沿电荷面的两面覆以金属，那么压电元件就像当于以</a:t>
            </a:r>
            <a:r>
              <a:rPr lang="zh-CN" altLang="en-US" sz="1800" noProof="1">
                <a:solidFill>
                  <a:srgbClr val="FF3399"/>
                </a:solidFill>
              </a:rPr>
              <a:t>压电材料为介质</a:t>
            </a:r>
            <a:r>
              <a:rPr lang="zh-CN" altLang="en-US" sz="1800" noProof="1"/>
              <a:t>的电容器，其电容值为：</a:t>
            </a:r>
            <a:endParaRPr lang="zh-CN" altLang="en-US" sz="1800" noProof="1"/>
          </a:p>
        </p:txBody>
      </p:sp>
      <p:graphicFrame>
        <p:nvGraphicFramePr>
          <p:cNvPr id="648196" name="对象 648195"/>
          <p:cNvGraphicFramePr>
            <a:graphicFrameLocks noChangeAspect="1"/>
          </p:cNvGraphicFramePr>
          <p:nvPr/>
        </p:nvGraphicFramePr>
        <p:xfrm>
          <a:off x="2587229" y="3899297"/>
          <a:ext cx="1714500" cy="1171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" name="" r:id="rId1" imgW="571500" imgH="393700" progId="Equation.DSMT4">
                  <p:embed/>
                </p:oleObj>
              </mc:Choice>
              <mc:Fallback>
                <p:oleObj name="" r:id="rId1" imgW="571500" imgH="393700" progId="Equation.DSMT4">
                  <p:embed/>
                  <p:pic>
                    <p:nvPicPr>
                      <p:cNvPr id="0" name="图片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87229" y="3899297"/>
                        <a:ext cx="1714500" cy="1171575"/>
                      </a:xfrm>
                      <a:prstGeom prst="rect">
                        <a:avLst/>
                      </a:prstGeom>
                      <a:solidFill>
                        <a:srgbClr val="D1D1F0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49509" name="图片 648196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05465" y="3570685"/>
            <a:ext cx="2366963" cy="20169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9510" name="灯片编号占位符 1"/>
          <p:cNvSpPr>
            <a:spLocks noGrp="1" noChangeArrowheads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80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>
              <a:defRPr sz="280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>
              <a:defRPr sz="280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>
              <a:defRPr sz="280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>
              <a:defRPr sz="280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>
              <a:buFontTx/>
              <a:buNone/>
            </a:pPr>
            <a:fld id="{CB88A48C-E582-4FB1-98A1-FD4BAD59D737}" type="slidenum">
              <a:rPr altLang="en-US" sz="1050">
                <a:solidFill>
                  <a:srgbClr val="000000"/>
                </a:solidFill>
                <a:ea typeface="宋体" panose="02010600030101010101" pitchFamily="2" charset="-122"/>
              </a:rPr>
            </a:fld>
            <a:endParaRPr lang="zh-CN" altLang="en-US" sz="1050">
              <a:solidFill>
                <a:srgbClr val="000000"/>
              </a:solidFill>
              <a:ea typeface="宋体" panose="02010600030101010101" pitchFamily="2" charset="-122"/>
            </a:endParaRPr>
          </a:p>
        </p:txBody>
      </p:sp>
      <p:sp>
        <p:nvSpPr>
          <p:cNvPr id="3" name="圆角矩形标注 2"/>
          <p:cNvSpPr/>
          <p:nvPr/>
        </p:nvSpPr>
        <p:spPr>
          <a:xfrm>
            <a:off x="3545681" y="5211366"/>
            <a:ext cx="756047" cy="485775"/>
          </a:xfrm>
          <a:prstGeom prst="wedgeRoundRectCallout">
            <a:avLst>
              <a:gd name="adj1" fmla="val -6556"/>
              <a:gd name="adj2" fmla="val -95579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zh-CN" altLang="en-US" sz="1500" dirty="0">
                <a:solidFill>
                  <a:srgbClr val="000000"/>
                </a:solidFill>
              </a:rPr>
              <a:t>元件厚度</a:t>
            </a:r>
            <a:endParaRPr lang="zh-CN" altLang="en-US" sz="1500" dirty="0">
              <a:solidFill>
                <a:srgbClr val="000000"/>
              </a:solidFill>
            </a:endParaRPr>
          </a:p>
        </p:txBody>
      </p:sp>
      <p:sp>
        <p:nvSpPr>
          <p:cNvPr id="8" name="圆角矩形标注 7"/>
          <p:cNvSpPr/>
          <p:nvPr/>
        </p:nvSpPr>
        <p:spPr>
          <a:xfrm>
            <a:off x="4410165" y="3552825"/>
            <a:ext cx="864394" cy="485775"/>
          </a:xfrm>
          <a:prstGeom prst="wedgeRoundRectCallout">
            <a:avLst>
              <a:gd name="adj1" fmla="val -70804"/>
              <a:gd name="adj2" fmla="val 54662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zh-CN" altLang="en-US" sz="1500" dirty="0">
                <a:solidFill>
                  <a:srgbClr val="000000"/>
                </a:solidFill>
              </a:rPr>
              <a:t>元件</a:t>
            </a:r>
            <a:endParaRPr lang="en-US" altLang="zh-CN" sz="1500" dirty="0">
              <a:solidFill>
                <a:srgbClr val="000000"/>
              </a:solidFill>
            </a:endParaRPr>
          </a:p>
          <a:p>
            <a:pPr>
              <a:buFont typeface="Arial" panose="020B0604020202020204" pitchFamily="34" charset="0"/>
              <a:buNone/>
              <a:defRPr/>
            </a:pPr>
            <a:r>
              <a:rPr lang="zh-CN" altLang="en-US" sz="1500" dirty="0">
                <a:solidFill>
                  <a:srgbClr val="000000"/>
                </a:solidFill>
              </a:rPr>
              <a:t>表面积</a:t>
            </a:r>
            <a:endParaRPr lang="zh-CN" altLang="en-US" sz="1500" dirty="0">
              <a:solidFill>
                <a:srgbClr val="000000"/>
              </a:solidFill>
            </a:endParaRPr>
          </a:p>
        </p:txBody>
      </p:sp>
      <p:sp>
        <p:nvSpPr>
          <p:cNvPr id="9" name="圆角矩形标注 8"/>
          <p:cNvSpPr/>
          <p:nvPr/>
        </p:nvSpPr>
        <p:spPr>
          <a:xfrm>
            <a:off x="2951650" y="3482669"/>
            <a:ext cx="864394" cy="486965"/>
          </a:xfrm>
          <a:prstGeom prst="wedgeRoundRectCallout">
            <a:avLst>
              <a:gd name="adj1" fmla="val 30608"/>
              <a:gd name="adj2" fmla="val 71645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zh-CN" altLang="en-US" sz="1500" dirty="0">
                <a:solidFill>
                  <a:srgbClr val="000000"/>
                </a:solidFill>
              </a:rPr>
              <a:t>材料介电常数</a:t>
            </a:r>
            <a:endParaRPr lang="zh-CN" altLang="en-US" sz="1500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4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4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4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6481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6481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64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0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4000"/>
                            </p:stCondLst>
                            <p:childTnLst>
                              <p:par>
                                <p:cTn id="22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4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标题 649217"/>
          <p:cNvSpPr>
            <a:spLocks noGrp="1" noRot="1" noChangeArrowheads="1"/>
          </p:cNvSpPr>
          <p:nvPr>
            <p:ph type="title"/>
          </p:nvPr>
        </p:nvSpPr>
        <p:spPr>
          <a:xfrm>
            <a:off x="2221706" y="620485"/>
            <a:ext cx="4052888" cy="475060"/>
          </a:xfrm>
        </p:spPr>
        <p:txBody>
          <a:bodyPr/>
          <a:lstStyle/>
          <a:p>
            <a:pPr marL="838200" indent="-838200" eaLnBrk="1" hangingPunct="1">
              <a:defRPr/>
            </a:pPr>
            <a:r>
              <a:rPr lang="zh-CN" altLang="en-US" sz="2250" dirty="0">
                <a:solidFill>
                  <a:srgbClr val="1E4649"/>
                </a:solidFill>
                <a:latin typeface="+mj-ea"/>
              </a:rPr>
              <a:t>等效电路</a:t>
            </a:r>
            <a:endParaRPr lang="zh-CN" altLang="en-US" sz="2250" dirty="0">
              <a:solidFill>
                <a:srgbClr val="1E4649"/>
              </a:solidFill>
              <a:latin typeface="+mj-ea"/>
            </a:endParaRPr>
          </a:p>
        </p:txBody>
      </p:sp>
      <p:sp>
        <p:nvSpPr>
          <p:cNvPr id="649219" name="内容占位符 649218"/>
          <p:cNvSpPr>
            <a:spLocks noGrp="1" noRot="1" noChangeArrowheads="1"/>
          </p:cNvSpPr>
          <p:nvPr>
            <p:ph idx="1"/>
          </p:nvPr>
        </p:nvSpPr>
        <p:spPr>
          <a:xfrm>
            <a:off x="1143090" y="1340565"/>
            <a:ext cx="6984206" cy="1041797"/>
          </a:xfrm>
        </p:spPr>
        <p:txBody>
          <a:bodyPr/>
          <a:lstStyle/>
          <a:p>
            <a:pPr eaLnBrk="1" hangingPunct="1">
              <a:lnSpc>
                <a:spcPct val="120000"/>
              </a:lnSpc>
              <a:buClr>
                <a:srgbClr val="7575D1"/>
              </a:buClr>
              <a:buFont typeface="Wingdings" panose="05000000000000000000" pitchFamily="2" charset="2"/>
              <a:buChar char="u"/>
            </a:pPr>
            <a:r>
              <a:rPr lang="zh-CN" altLang="en-US" sz="1800">
                <a:latin typeface="黑体" panose="02010609060101010101" pitchFamily="49" charset="-122"/>
              </a:rPr>
              <a:t>压电元件可以等效为一个与电容相</a:t>
            </a:r>
            <a:r>
              <a:rPr lang="zh-CN" altLang="en-US" sz="1800">
                <a:solidFill>
                  <a:srgbClr val="FF3399"/>
                </a:solidFill>
                <a:latin typeface="黑体" panose="02010609060101010101" pitchFamily="49" charset="-122"/>
              </a:rPr>
              <a:t>并联</a:t>
            </a:r>
            <a:r>
              <a:rPr lang="zh-CN" altLang="en-US" sz="1800">
                <a:latin typeface="黑体" panose="02010609060101010101" pitchFamily="49" charset="-122"/>
              </a:rPr>
              <a:t>的</a:t>
            </a:r>
            <a:r>
              <a:rPr lang="zh-CN" altLang="en-US" sz="1800">
                <a:solidFill>
                  <a:srgbClr val="FF3399"/>
                </a:solidFill>
                <a:latin typeface="黑体" panose="02010609060101010101" pitchFamily="49" charset="-122"/>
              </a:rPr>
              <a:t>电荷源</a:t>
            </a:r>
            <a:r>
              <a:rPr lang="zh-CN" altLang="en-US" sz="1800">
                <a:latin typeface="黑体" panose="02010609060101010101" pitchFamily="49" charset="-122"/>
              </a:rPr>
              <a:t>，如图</a:t>
            </a:r>
            <a:r>
              <a:rPr lang="en-US" altLang="zh-CN" sz="1800">
                <a:latin typeface="黑体" panose="02010609060101010101" pitchFamily="49" charset="-122"/>
              </a:rPr>
              <a:t>2-28a</a:t>
            </a:r>
            <a:r>
              <a:rPr lang="zh-CN" altLang="en-US" sz="1800">
                <a:latin typeface="黑体" panose="02010609060101010101" pitchFamily="49" charset="-122"/>
              </a:rPr>
              <a:t>所示。</a:t>
            </a:r>
            <a:endParaRPr lang="zh-CN" altLang="en-US" sz="1800">
              <a:latin typeface="黑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  <a:buClr>
                <a:srgbClr val="7575D1"/>
              </a:buClr>
              <a:buFont typeface="Wingdings" panose="05000000000000000000" pitchFamily="2" charset="2"/>
              <a:buChar char="u"/>
            </a:pPr>
            <a:r>
              <a:rPr lang="zh-CN" altLang="en-US" sz="1800">
                <a:latin typeface="黑体" panose="02010609060101010101" pitchFamily="49" charset="-122"/>
              </a:rPr>
              <a:t>由于电容器上的电压   （开路电压）、电荷量   与电容    间的关系是：</a:t>
            </a:r>
            <a:endParaRPr lang="zh-CN" altLang="en-US" sz="1800">
              <a:latin typeface="黑体" panose="02010609060101010101" pitchFamily="49" charset="-122"/>
            </a:endParaRPr>
          </a:p>
        </p:txBody>
      </p:sp>
      <p:grpSp>
        <p:nvGrpSpPr>
          <p:cNvPr id="150532" name="组合 649219"/>
          <p:cNvGrpSpPr/>
          <p:nvPr/>
        </p:nvGrpSpPr>
        <p:grpSpPr bwMode="auto">
          <a:xfrm>
            <a:off x="3163491" y="3649266"/>
            <a:ext cx="4427934" cy="1990178"/>
            <a:chOff x="0" y="0"/>
            <a:chExt cx="6855" cy="3165"/>
          </a:xfrm>
        </p:grpSpPr>
        <p:sp>
          <p:nvSpPr>
            <p:cNvPr id="38916" name="文本框 649220"/>
            <p:cNvSpPr txBox="1"/>
            <p:nvPr/>
          </p:nvSpPr>
          <p:spPr>
            <a:xfrm>
              <a:off x="1620" y="2653"/>
              <a:ext cx="4140" cy="512"/>
            </a:xfrm>
            <a:prstGeom prst="rect">
              <a:avLst/>
            </a:prstGeom>
            <a:solidFill>
              <a:schemeClr val="accent1">
                <a:lumMod val="90000"/>
              </a:schemeClr>
            </a:solidFill>
            <a:ln w="9525"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  <a:defRPr/>
              </a:pPr>
              <a:r>
                <a:rPr lang="zh-CN" altLang="en-US" sz="1500" noProof="1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图</a:t>
              </a:r>
              <a:r>
                <a:rPr lang="en-US" altLang="zh-CN" sz="1500" noProof="1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2-28 </a:t>
              </a:r>
              <a:r>
                <a:rPr lang="zh-CN" altLang="en-US" sz="1500" noProof="1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压电元件的等效电路</a:t>
              </a:r>
              <a:endParaRPr lang="zh-CN" altLang="en-US" sz="1500" noProof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150544" name="图片 649221"/>
            <p:cNvPicPr>
              <a:picLocks noChangeAspect="1" noChangeArrowheads="1"/>
            </p:cNvPicPr>
            <p:nvPr/>
          </p:nvPicPr>
          <p:blipFill>
            <a:blip r:embed="rId1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6855" cy="25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50533" name="矩形 649222"/>
          <p:cNvSpPr>
            <a:spLocks noChangeArrowheads="1"/>
          </p:cNvSpPr>
          <p:nvPr/>
        </p:nvSpPr>
        <p:spPr bwMode="auto">
          <a:xfrm>
            <a:off x="1143001" y="3161110"/>
            <a:ext cx="6858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100">
              <a:latin typeface="Arial" panose="020B0604020202020204" pitchFamily="34" charset="0"/>
            </a:endParaRPr>
          </a:p>
        </p:txBody>
      </p:sp>
      <p:graphicFrame>
        <p:nvGraphicFramePr>
          <p:cNvPr id="649224" name="对象 649223"/>
          <p:cNvGraphicFramePr>
            <a:graphicFrameLocks noChangeAspect="1"/>
          </p:cNvGraphicFramePr>
          <p:nvPr/>
        </p:nvGraphicFramePr>
        <p:xfrm>
          <a:off x="3851762" y="2593181"/>
          <a:ext cx="792956" cy="64889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" name="" r:id="rId2" imgW="520700" imgH="431800" progId="Equation.DSMT4">
                  <p:embed/>
                </p:oleObj>
              </mc:Choice>
              <mc:Fallback>
                <p:oleObj name="" r:id="rId2" imgW="520700" imgH="431800" progId="Equation.DSMT4">
                  <p:embed/>
                  <p:pic>
                    <p:nvPicPr>
                      <p:cNvPr id="0" name="图片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51762" y="2593181"/>
                        <a:ext cx="792956" cy="648891"/>
                      </a:xfrm>
                      <a:prstGeom prst="rect">
                        <a:avLst/>
                      </a:prstGeom>
                      <a:solidFill>
                        <a:srgbClr val="D1D1F0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0535" name="矩形 649224"/>
          <p:cNvSpPr>
            <a:spLocks noChangeArrowheads="1"/>
          </p:cNvSpPr>
          <p:nvPr/>
        </p:nvSpPr>
        <p:spPr bwMode="auto">
          <a:xfrm>
            <a:off x="1143001" y="857250"/>
            <a:ext cx="6858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100">
              <a:latin typeface="Arial" panose="020B0604020202020204" pitchFamily="34" charset="0"/>
            </a:endParaRPr>
          </a:p>
        </p:txBody>
      </p:sp>
      <p:graphicFrame>
        <p:nvGraphicFramePr>
          <p:cNvPr id="649226" name="对象 649225"/>
          <p:cNvGraphicFramePr>
            <a:graphicFrameLocks noChangeAspect="1"/>
          </p:cNvGraphicFramePr>
          <p:nvPr/>
        </p:nvGraphicFramePr>
        <p:xfrm>
          <a:off x="3620691" y="2107406"/>
          <a:ext cx="275034" cy="323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" name="" r:id="rId4" imgW="165100" imgH="228600" progId="Equation.DSMT4">
                  <p:embed/>
                </p:oleObj>
              </mc:Choice>
              <mc:Fallback>
                <p:oleObj name="" r:id="rId4" imgW="165100" imgH="228600" progId="Equation.DSMT4">
                  <p:embed/>
                  <p:pic>
                    <p:nvPicPr>
                      <p:cNvPr id="0" name="图片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20691" y="2107406"/>
                        <a:ext cx="275034" cy="323850"/>
                      </a:xfrm>
                      <a:prstGeom prst="rect">
                        <a:avLst/>
                      </a:prstGeom>
                      <a:solidFill>
                        <a:srgbClr val="D1D1F0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0537" name="矩形 649226"/>
          <p:cNvSpPr>
            <a:spLocks noChangeArrowheads="1"/>
          </p:cNvSpPr>
          <p:nvPr/>
        </p:nvSpPr>
        <p:spPr bwMode="auto">
          <a:xfrm>
            <a:off x="1143001" y="857250"/>
            <a:ext cx="6858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100">
              <a:latin typeface="Arial" panose="020B0604020202020204" pitchFamily="34" charset="0"/>
            </a:endParaRPr>
          </a:p>
        </p:txBody>
      </p:sp>
      <p:graphicFrame>
        <p:nvGraphicFramePr>
          <p:cNvPr id="649228" name="对象 649227"/>
          <p:cNvGraphicFramePr>
            <a:graphicFrameLocks noChangeAspect="1"/>
          </p:cNvGraphicFramePr>
          <p:nvPr/>
        </p:nvGraphicFramePr>
        <p:xfrm>
          <a:off x="6192441" y="2132500"/>
          <a:ext cx="260747" cy="28932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" name="" r:id="rId6" imgW="152400" imgH="203200" progId="Equation.DSMT4">
                  <p:embed/>
                </p:oleObj>
              </mc:Choice>
              <mc:Fallback>
                <p:oleObj name="" r:id="rId6" imgW="152400" imgH="203200" progId="Equation.DSMT4">
                  <p:embed/>
                  <p:pic>
                    <p:nvPicPr>
                      <p:cNvPr id="0" name="图片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92441" y="2132500"/>
                        <a:ext cx="260747" cy="289322"/>
                      </a:xfrm>
                      <a:prstGeom prst="rect">
                        <a:avLst/>
                      </a:prstGeom>
                      <a:solidFill>
                        <a:srgbClr val="D1D1F0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0539" name="矩形 649228"/>
          <p:cNvSpPr>
            <a:spLocks noChangeArrowheads="1"/>
          </p:cNvSpPr>
          <p:nvPr/>
        </p:nvSpPr>
        <p:spPr bwMode="auto">
          <a:xfrm>
            <a:off x="1143001" y="3074194"/>
            <a:ext cx="6858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100">
              <a:latin typeface="Arial" panose="020B0604020202020204" pitchFamily="34" charset="0"/>
            </a:endParaRPr>
          </a:p>
        </p:txBody>
      </p:sp>
      <p:graphicFrame>
        <p:nvGraphicFramePr>
          <p:cNvPr id="649230" name="对象 649229"/>
          <p:cNvGraphicFramePr>
            <a:graphicFrameLocks noChangeAspect="1"/>
          </p:cNvGraphicFramePr>
          <p:nvPr/>
        </p:nvGraphicFramePr>
        <p:xfrm>
          <a:off x="7272428" y="2132410"/>
          <a:ext cx="238125" cy="285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" name="" r:id="rId8" imgW="190500" imgH="228600" progId="Equation.DSMT4">
                  <p:embed/>
                </p:oleObj>
              </mc:Choice>
              <mc:Fallback>
                <p:oleObj name="" r:id="rId8" imgW="190500" imgH="228600" progId="Equation.DSMT4">
                  <p:embed/>
                  <p:pic>
                    <p:nvPicPr>
                      <p:cNvPr id="0" name="图片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272428" y="2132410"/>
                        <a:ext cx="238125" cy="285750"/>
                      </a:xfrm>
                      <a:prstGeom prst="rect">
                        <a:avLst/>
                      </a:prstGeom>
                      <a:solidFill>
                        <a:srgbClr val="D1D1F0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49231" name="矩形 649230"/>
          <p:cNvSpPr>
            <a:spLocks noChangeArrowheads="1"/>
          </p:cNvSpPr>
          <p:nvPr/>
        </p:nvSpPr>
        <p:spPr bwMode="auto">
          <a:xfrm>
            <a:off x="1143090" y="3212595"/>
            <a:ext cx="7300913" cy="755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algn="l">
              <a:lnSpc>
                <a:spcPct val="120000"/>
              </a:lnSpc>
              <a:buClr>
                <a:srgbClr val="7575D1"/>
              </a:buClr>
              <a:buFont typeface="Wingdings" panose="05000000000000000000" pitchFamily="2" charset="2"/>
              <a:buChar char="u"/>
            </a:pPr>
            <a:r>
              <a:rPr lang="zh-CN" altLang="en-US" sz="18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因此，压电元件也可以等效为一个与</a:t>
            </a:r>
            <a:r>
              <a:rPr lang="zh-CN" altLang="en-US" sz="1800">
                <a:solidFill>
                  <a:srgbClr val="FF33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电容串联</a:t>
            </a:r>
            <a:r>
              <a:rPr lang="zh-CN" altLang="en-US" sz="18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的</a:t>
            </a:r>
            <a:r>
              <a:rPr lang="zh-CN" altLang="en-US" sz="1800">
                <a:solidFill>
                  <a:srgbClr val="FF33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电压源</a:t>
            </a:r>
            <a:r>
              <a:rPr lang="zh-CN" altLang="en-US" sz="18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等效电路，</a:t>
            </a:r>
            <a:endParaRPr lang="zh-CN" altLang="en-US" sz="180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l">
              <a:lnSpc>
                <a:spcPct val="120000"/>
              </a:lnSpc>
              <a:buClr>
                <a:srgbClr val="FF0000"/>
              </a:buClr>
              <a:buFont typeface="Wingdings" panose="05000000000000000000" pitchFamily="2" charset="2"/>
              <a:buNone/>
            </a:pPr>
            <a:r>
              <a:rPr lang="zh-CN" altLang="en-US" sz="18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如图</a:t>
            </a:r>
            <a:r>
              <a:rPr lang="en-US" altLang="zh-CN" sz="18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2-28b</a:t>
            </a:r>
            <a:r>
              <a:rPr lang="zh-CN" altLang="en-US" sz="18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所示。</a:t>
            </a:r>
            <a:r>
              <a:rPr lang="zh-CN" altLang="en-US" sz="18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18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endParaRPr lang="zh-CN" altLang="en-US" sz="180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0542" name="灯片编号占位符 1"/>
          <p:cNvSpPr>
            <a:spLocks noGrp="1" noChangeArrowheads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80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>
              <a:defRPr sz="280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>
              <a:defRPr sz="280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>
              <a:defRPr sz="280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>
              <a:defRPr sz="280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>
              <a:buFontTx/>
              <a:buNone/>
            </a:pPr>
            <a:fld id="{079695AC-FBB9-4383-BC9D-BD599BF992CD}" type="slidenum">
              <a:rPr altLang="en-US" sz="1050">
                <a:solidFill>
                  <a:srgbClr val="000000"/>
                </a:solidFill>
                <a:ea typeface="宋体" panose="02010600030101010101" pitchFamily="2" charset="-122"/>
              </a:rPr>
            </a:fld>
            <a:endParaRPr lang="zh-CN" altLang="en-US" sz="1050">
              <a:solidFill>
                <a:srgbClr val="000000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9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49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49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9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492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492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9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492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492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9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492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492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492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492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9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6492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492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492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9231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538" name="图片 650241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3075" y="2511029"/>
            <a:ext cx="5617369" cy="213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1555" name="标题 650242"/>
          <p:cNvSpPr>
            <a:spLocks noGrp="1" noRot="1" noChangeArrowheads="1"/>
          </p:cNvSpPr>
          <p:nvPr>
            <p:ph type="title"/>
          </p:nvPr>
        </p:nvSpPr>
        <p:spPr>
          <a:xfrm>
            <a:off x="772716" y="1760935"/>
            <a:ext cx="3308747" cy="321945"/>
          </a:xfrm>
        </p:spPr>
        <p:txBody>
          <a:bodyPr anchor="t">
            <a:spAutoFit/>
          </a:bodyPr>
          <a:lstStyle/>
          <a:p>
            <a:pPr eaLnBrk="1" hangingPunct="1"/>
            <a:r>
              <a:rPr lang="en-US" altLang="zh-CN" sz="1500">
                <a:solidFill>
                  <a:schemeClr val="tx1"/>
                </a:solidFill>
                <a:latin typeface="黑体" panose="02010609060101010101" pitchFamily="49" charset="-122"/>
              </a:rPr>
              <a:t>1. </a:t>
            </a:r>
            <a:r>
              <a:rPr lang="zh-CN" altLang="en-US" sz="1500">
                <a:solidFill>
                  <a:schemeClr val="tx1"/>
                </a:solidFill>
                <a:latin typeface="黑体" panose="02010609060101010101" pitchFamily="49" charset="-122"/>
              </a:rPr>
              <a:t>压电元件的串联与并联</a:t>
            </a:r>
            <a:endParaRPr lang="zh-CN" altLang="en-US" sz="1500">
              <a:solidFill>
                <a:schemeClr val="tx1"/>
              </a:solidFill>
              <a:latin typeface="黑体" panose="02010609060101010101" pitchFamily="49" charset="-122"/>
            </a:endParaRPr>
          </a:p>
        </p:txBody>
      </p:sp>
      <p:sp>
        <p:nvSpPr>
          <p:cNvPr id="151556" name="矩形 650243"/>
          <p:cNvSpPr>
            <a:spLocks noRot="1" noChangeArrowheads="1"/>
          </p:cNvSpPr>
          <p:nvPr/>
        </p:nvSpPr>
        <p:spPr bwMode="auto">
          <a:xfrm>
            <a:off x="2033678" y="1273969"/>
            <a:ext cx="5075635" cy="4869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marL="838200" indent="-838200"/>
            <a:r>
              <a:rPr lang="zh-CN" altLang="en-US" sz="2250">
                <a:solidFill>
                  <a:srgbClr val="1E464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压电式传感器的测量电路</a:t>
            </a:r>
            <a:endParaRPr lang="zh-CN" altLang="en-US" sz="2250">
              <a:solidFill>
                <a:srgbClr val="1E464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9940" name="圆角矩形标注 650244"/>
          <p:cNvSpPr/>
          <p:nvPr/>
        </p:nvSpPr>
        <p:spPr>
          <a:xfrm>
            <a:off x="3221831" y="2276565"/>
            <a:ext cx="1162050" cy="405727"/>
          </a:xfrm>
          <a:prstGeom prst="wedgeRoundRectCallout">
            <a:avLst>
              <a:gd name="adj1" fmla="val 9947"/>
              <a:gd name="adj2" fmla="val 163515"/>
              <a:gd name="adj3" fmla="val 16667"/>
            </a:avLst>
          </a:prstGeom>
          <a:solidFill>
            <a:schemeClr val="accent1">
              <a:lumMod val="90000"/>
            </a:schemeClr>
          </a:solidFill>
          <a:ln w="9525" cap="flat" cmpd="sng">
            <a:noFill/>
            <a:prstDash val="solid"/>
            <a:miter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 marL="838200" indent="-838200">
              <a:buFont typeface="Arial" panose="020B0604020202020204" pitchFamily="34" charset="0"/>
              <a:buNone/>
              <a:defRPr/>
            </a:pPr>
            <a:r>
              <a:rPr lang="zh-CN" altLang="en-US" sz="1800" noProof="1">
                <a:solidFill>
                  <a:srgbClr val="FF33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电容串联</a:t>
            </a:r>
            <a:endParaRPr lang="zh-CN" altLang="en-US" sz="1800" noProof="1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50246" name="圆角矩形标注 650245"/>
          <p:cNvSpPr/>
          <p:nvPr/>
        </p:nvSpPr>
        <p:spPr>
          <a:xfrm>
            <a:off x="5004287" y="2276565"/>
            <a:ext cx="1188244" cy="405727"/>
          </a:xfrm>
          <a:prstGeom prst="wedgeRoundRectCallout">
            <a:avLst>
              <a:gd name="adj1" fmla="val -17975"/>
              <a:gd name="adj2" fmla="val 122742"/>
              <a:gd name="adj3" fmla="val 16667"/>
            </a:avLst>
          </a:prstGeom>
          <a:solidFill>
            <a:schemeClr val="accent1">
              <a:lumMod val="90000"/>
            </a:schemeClr>
          </a:solidFill>
          <a:ln w="9525" cap="flat" cmpd="sng">
            <a:noFill/>
            <a:prstDash val="solid"/>
            <a:miter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 marL="838200" indent="-838200">
              <a:buFont typeface="Arial" panose="020B0604020202020204" pitchFamily="34" charset="0"/>
              <a:buNone/>
              <a:defRPr/>
            </a:pPr>
            <a:r>
              <a:rPr lang="zh-CN" altLang="en-US" sz="1800" noProof="1">
                <a:solidFill>
                  <a:srgbClr val="FF33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电容</a:t>
            </a:r>
            <a:r>
              <a:rPr lang="zh-CN" altLang="en-US" sz="1800" noProof="1">
                <a:solidFill>
                  <a:srgbClr val="FF3399"/>
                </a:solidFill>
                <a:ea typeface="黑体" panose="02010609060101010101" pitchFamily="49" charset="-122"/>
              </a:rPr>
              <a:t>并联</a:t>
            </a:r>
            <a:endParaRPr lang="zh-CN" altLang="en-US" sz="1800" noProof="1">
              <a:solidFill>
                <a:srgbClr val="FF3399"/>
              </a:solidFill>
              <a:ea typeface="黑体" panose="02010609060101010101" pitchFamily="49" charset="-122"/>
            </a:endParaRPr>
          </a:p>
        </p:txBody>
      </p:sp>
      <p:sp>
        <p:nvSpPr>
          <p:cNvPr id="151559" name="灯片编号占位符 1"/>
          <p:cNvSpPr>
            <a:spLocks noGrp="1" noChangeArrowheads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80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>
              <a:defRPr sz="280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>
              <a:defRPr sz="280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>
              <a:defRPr sz="280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>
              <a:defRPr sz="280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>
              <a:buFontTx/>
              <a:buNone/>
            </a:pPr>
            <a:fld id="{AF4E2D48-7265-4636-8F8D-893047EC0FC8}" type="slidenum">
              <a:rPr altLang="en-US" sz="1050">
                <a:solidFill>
                  <a:srgbClr val="000000"/>
                </a:solidFill>
                <a:ea typeface="宋体" panose="02010600030101010101" pitchFamily="2" charset="-122"/>
              </a:rPr>
            </a:fld>
            <a:endParaRPr lang="zh-CN" altLang="en-US" sz="1050">
              <a:solidFill>
                <a:srgbClr val="000000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500"/>
                                        <p:tgtEl>
                                          <p:spTgt spid="399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502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502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650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40" grpId="0" bldLvl="0" animBg="1"/>
      <p:bldP spid="650246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7" name="标题 651266"/>
          <p:cNvSpPr>
            <a:spLocks noGrp="1" noRot="1" noChangeArrowheads="1"/>
          </p:cNvSpPr>
          <p:nvPr>
            <p:ph type="title"/>
          </p:nvPr>
        </p:nvSpPr>
        <p:spPr>
          <a:xfrm>
            <a:off x="1885950" y="1268106"/>
            <a:ext cx="5075635" cy="486965"/>
          </a:xfrm>
        </p:spPr>
        <p:txBody>
          <a:bodyPr/>
          <a:lstStyle/>
          <a:p>
            <a:pPr marL="838200" indent="-838200" eaLnBrk="1" hangingPunct="1">
              <a:defRPr/>
            </a:pPr>
            <a:r>
              <a:rPr lang="zh-CN" altLang="en-US" sz="2250" dirty="0">
                <a:solidFill>
                  <a:srgbClr val="1E4649"/>
                </a:solidFill>
                <a:latin typeface="+mj-ea"/>
              </a:rPr>
              <a:t>1. 压电元件的串联与并联</a:t>
            </a:r>
            <a:endParaRPr lang="zh-CN" altLang="en-US" sz="2250" dirty="0">
              <a:solidFill>
                <a:srgbClr val="1E4649"/>
              </a:solidFill>
              <a:latin typeface="+mj-ea"/>
            </a:endParaRPr>
          </a:p>
        </p:txBody>
      </p:sp>
      <p:graphicFrame>
        <p:nvGraphicFramePr>
          <p:cNvPr id="651268" name="对象 651267"/>
          <p:cNvGraphicFramePr>
            <a:graphicFrameLocks noChangeAspect="1"/>
          </p:cNvGraphicFramePr>
          <p:nvPr/>
        </p:nvGraphicFramePr>
        <p:xfrm>
          <a:off x="3294460" y="3676740"/>
          <a:ext cx="742950" cy="50839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" name="" r:id="rId1" imgW="571500" imgH="393700" progId="Equation.DSMT4">
                  <p:embed/>
                </p:oleObj>
              </mc:Choice>
              <mc:Fallback>
                <p:oleObj name="" r:id="rId1" imgW="571500" imgH="393700" progId="Equation.DSMT4">
                  <p:embed/>
                  <p:pic>
                    <p:nvPicPr>
                      <p:cNvPr id="0" name="图片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94460" y="3676740"/>
                        <a:ext cx="742950" cy="508397"/>
                      </a:xfrm>
                      <a:prstGeom prst="rect">
                        <a:avLst/>
                      </a:prstGeom>
                      <a:solidFill>
                        <a:srgbClr val="D1D1F0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51269" name="对象 651268"/>
          <p:cNvGraphicFramePr>
            <a:graphicFrameLocks noChangeAspect="1"/>
          </p:cNvGraphicFramePr>
          <p:nvPr/>
        </p:nvGraphicFramePr>
        <p:xfrm>
          <a:off x="5131684" y="3773181"/>
          <a:ext cx="736997" cy="36909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" name="" r:id="rId3" imgW="457200" imgH="228600" progId="Equation.DSMT4">
                  <p:embed/>
                </p:oleObj>
              </mc:Choice>
              <mc:Fallback>
                <p:oleObj name="" r:id="rId3" imgW="457200" imgH="228600" progId="Equation.DSMT4">
                  <p:embed/>
                  <p:pic>
                    <p:nvPicPr>
                      <p:cNvPr id="0" name="图片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31684" y="3773181"/>
                        <a:ext cx="736997" cy="369094"/>
                      </a:xfrm>
                      <a:prstGeom prst="rect">
                        <a:avLst/>
                      </a:prstGeom>
                      <a:solidFill>
                        <a:srgbClr val="D1D1F0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51270" name="对象 651269"/>
          <p:cNvGraphicFramePr>
            <a:graphicFrameLocks noChangeAspect="1"/>
          </p:cNvGraphicFramePr>
          <p:nvPr/>
        </p:nvGraphicFramePr>
        <p:xfrm>
          <a:off x="6767513" y="3713650"/>
          <a:ext cx="1009650" cy="39647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" name="" r:id="rId5" imgW="482600" imgH="228600" progId="Equation.DSMT4">
                  <p:embed/>
                </p:oleObj>
              </mc:Choice>
              <mc:Fallback>
                <p:oleObj name="" r:id="rId5" imgW="482600" imgH="228600" progId="Equation.DSMT4">
                  <p:embed/>
                  <p:pic>
                    <p:nvPicPr>
                      <p:cNvPr id="0" name="图片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767513" y="3713650"/>
                        <a:ext cx="1009650" cy="396478"/>
                      </a:xfrm>
                      <a:prstGeom prst="rect">
                        <a:avLst/>
                      </a:prstGeom>
                      <a:solidFill>
                        <a:srgbClr val="D1D1F0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2582" name="对象 651270"/>
          <p:cNvGraphicFramePr>
            <a:graphicFrameLocks noChangeAspect="1"/>
          </p:cNvGraphicFramePr>
          <p:nvPr/>
        </p:nvGraphicFramePr>
        <p:xfrm>
          <a:off x="3221831" y="3039756"/>
          <a:ext cx="809625" cy="34647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" name="" r:id="rId7" imgW="533400" imgH="228600" progId="Equation.DSMT4">
                  <p:embed/>
                </p:oleObj>
              </mc:Choice>
              <mc:Fallback>
                <p:oleObj name="" r:id="rId7" imgW="533400" imgH="228600" progId="Equation.DSMT4">
                  <p:embed/>
                  <p:pic>
                    <p:nvPicPr>
                      <p:cNvPr id="0" name="图片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21831" y="3039756"/>
                        <a:ext cx="809625" cy="346472"/>
                      </a:xfrm>
                      <a:prstGeom prst="rect">
                        <a:avLst/>
                      </a:prstGeom>
                      <a:solidFill>
                        <a:srgbClr val="D1D1F0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2583" name="对象 651271"/>
          <p:cNvGraphicFramePr>
            <a:graphicFrameLocks noChangeAspect="1"/>
          </p:cNvGraphicFramePr>
          <p:nvPr/>
        </p:nvGraphicFramePr>
        <p:xfrm>
          <a:off x="5057775" y="3033803"/>
          <a:ext cx="810816" cy="3417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" name="" r:id="rId9" imgW="546100" imgH="228600" progId="Equation.DSMT4">
                  <p:embed/>
                </p:oleObj>
              </mc:Choice>
              <mc:Fallback>
                <p:oleObj name="" r:id="rId9" imgW="546100" imgH="228600" progId="Equation.DSMT4">
                  <p:embed/>
                  <p:pic>
                    <p:nvPicPr>
                      <p:cNvPr id="0" name="图片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57775" y="3033803"/>
                        <a:ext cx="810816" cy="341710"/>
                      </a:xfrm>
                      <a:prstGeom prst="rect">
                        <a:avLst/>
                      </a:prstGeom>
                      <a:solidFill>
                        <a:srgbClr val="D1D1F0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2584" name="对象 651272"/>
          <p:cNvGraphicFramePr>
            <a:graphicFrameLocks noChangeAspect="1"/>
          </p:cNvGraphicFramePr>
          <p:nvPr/>
        </p:nvGraphicFramePr>
        <p:xfrm>
          <a:off x="6840231" y="2978944"/>
          <a:ext cx="864394" cy="39647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" name="" r:id="rId11" imgW="406400" imgH="228600" progId="Equation.DSMT4">
                  <p:embed/>
                </p:oleObj>
              </mc:Choice>
              <mc:Fallback>
                <p:oleObj name="" r:id="rId11" imgW="406400" imgH="228600" progId="Equation.DSMT4">
                  <p:embed/>
                  <p:pic>
                    <p:nvPicPr>
                      <p:cNvPr id="0" name="图片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40231" y="2978944"/>
                        <a:ext cx="864394" cy="396479"/>
                      </a:xfrm>
                      <a:prstGeom prst="rect">
                        <a:avLst/>
                      </a:prstGeom>
                      <a:solidFill>
                        <a:srgbClr val="D1D1F0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51274" name="矩形 651273"/>
          <p:cNvSpPr>
            <a:spLocks noChangeArrowheads="1"/>
          </p:cNvSpPr>
          <p:nvPr/>
        </p:nvSpPr>
        <p:spPr bwMode="auto">
          <a:xfrm>
            <a:off x="1350259" y="3719365"/>
            <a:ext cx="1897380" cy="321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algn="l"/>
            <a:r>
              <a:rPr lang="zh-CN" altLang="en-US" sz="1500">
                <a:solidFill>
                  <a:srgbClr val="000000"/>
                </a:solidFill>
                <a:latin typeface="宋体" panose="02010600030101010101" pitchFamily="2" charset="-122"/>
                <a:ea typeface="黑体" panose="02010609060101010101" pitchFamily="49" charset="-122"/>
              </a:rPr>
              <a:t>串联时输出总电容：</a:t>
            </a:r>
            <a:endParaRPr lang="zh-CN" altLang="en-US" sz="1500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651275" name="矩形 651274"/>
          <p:cNvSpPr>
            <a:spLocks noChangeArrowheads="1"/>
          </p:cNvSpPr>
          <p:nvPr/>
        </p:nvSpPr>
        <p:spPr bwMode="auto">
          <a:xfrm>
            <a:off x="4050506" y="3772853"/>
            <a:ext cx="1135380" cy="321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algn="l"/>
            <a:r>
              <a:rPr lang="zh-CN" altLang="en-US" sz="15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总电荷量：</a:t>
            </a:r>
            <a:endParaRPr lang="zh-CN" altLang="en-US" sz="150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51276" name="矩形 651275"/>
          <p:cNvSpPr>
            <a:spLocks noChangeArrowheads="1"/>
          </p:cNvSpPr>
          <p:nvPr/>
        </p:nvSpPr>
        <p:spPr bwMode="auto">
          <a:xfrm>
            <a:off x="5887641" y="3772853"/>
            <a:ext cx="944880" cy="321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algn="l"/>
            <a:r>
              <a:rPr lang="zh-CN" altLang="en-US" sz="15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总电压：</a:t>
            </a:r>
            <a:endParaRPr lang="zh-CN" altLang="en-US" sz="150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2588" name="矩形 651276"/>
          <p:cNvSpPr>
            <a:spLocks noChangeArrowheads="1"/>
          </p:cNvSpPr>
          <p:nvPr/>
        </p:nvSpPr>
        <p:spPr bwMode="auto">
          <a:xfrm>
            <a:off x="1331209" y="3027521"/>
            <a:ext cx="1897380" cy="321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algn="l"/>
            <a:r>
              <a:rPr lang="zh-CN" altLang="en-US" sz="15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并联时输出总电容：</a:t>
            </a:r>
            <a:endParaRPr lang="zh-CN" altLang="en-US" sz="150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2589" name="矩形 651277"/>
          <p:cNvSpPr>
            <a:spLocks noChangeArrowheads="1"/>
          </p:cNvSpPr>
          <p:nvPr/>
        </p:nvSpPr>
        <p:spPr bwMode="auto">
          <a:xfrm>
            <a:off x="4095750" y="3027521"/>
            <a:ext cx="1135380" cy="321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algn="l"/>
            <a:r>
              <a:rPr lang="zh-CN" altLang="en-US" sz="15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总电荷量：</a:t>
            </a:r>
            <a:endParaRPr lang="zh-CN" altLang="en-US" sz="150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2590" name="矩形 651278"/>
          <p:cNvSpPr>
            <a:spLocks noChangeArrowheads="1"/>
          </p:cNvSpPr>
          <p:nvPr/>
        </p:nvSpPr>
        <p:spPr bwMode="auto">
          <a:xfrm>
            <a:off x="5868591" y="3027521"/>
            <a:ext cx="944880" cy="321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algn="l"/>
            <a:r>
              <a:rPr lang="zh-CN" altLang="en-US" sz="15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总电压：</a:t>
            </a:r>
            <a:endParaRPr lang="zh-CN" altLang="en-US" sz="150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51280" name="矩形标注 651279"/>
          <p:cNvSpPr/>
          <p:nvPr/>
        </p:nvSpPr>
        <p:spPr>
          <a:xfrm>
            <a:off x="2809875" y="4508987"/>
            <a:ext cx="3671888" cy="645160"/>
          </a:xfrm>
          <a:prstGeom prst="wedgeRectCallout">
            <a:avLst>
              <a:gd name="adj1" fmla="val -18621"/>
              <a:gd name="adj2" fmla="val -95262"/>
            </a:avLst>
          </a:prstGeom>
          <a:solidFill>
            <a:schemeClr val="accent1">
              <a:lumMod val="90000"/>
            </a:schemeClr>
          </a:solidFill>
          <a:ln w="9525" cap="flat" cmpd="sng">
            <a:noFill/>
            <a:prstDash val="solid"/>
            <a:miter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 algn="l">
              <a:lnSpc>
                <a:spcPct val="120000"/>
              </a:lnSpc>
              <a:buClr>
                <a:srgbClr val="7575D1"/>
              </a:buClr>
              <a:buFont typeface="Wingdings" panose="05000000000000000000" pitchFamily="2" charset="2"/>
              <a:buChar char="u"/>
              <a:defRPr/>
            </a:pPr>
            <a:r>
              <a:rPr lang="zh-CN" altLang="en-US" sz="1500" noProof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串联接法输出</a:t>
            </a:r>
            <a:r>
              <a:rPr lang="zh-CN" altLang="en-US" sz="1500" noProof="1">
                <a:solidFill>
                  <a:srgbClr val="FF3399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电压高</a:t>
            </a:r>
            <a:r>
              <a:rPr lang="zh-CN" altLang="en-US" sz="1500" noProof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，自身电容小，适</a:t>
            </a:r>
            <a:endParaRPr lang="en-US" altLang="zh-CN" sz="1500" noProof="1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algn="l">
              <a:lnSpc>
                <a:spcPct val="120000"/>
              </a:lnSpc>
              <a:buClr>
                <a:srgbClr val="7575D1"/>
              </a:buClr>
              <a:buFont typeface="Arial" panose="020B0604020202020204" pitchFamily="34" charset="0"/>
              <a:buNone/>
              <a:defRPr/>
            </a:pPr>
            <a:r>
              <a:rPr lang="en-US" altLang="zh-CN" sz="1500" noProof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  </a:t>
            </a:r>
            <a:r>
              <a:rPr lang="zh-CN" altLang="en-US" sz="1500" noProof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用于以</a:t>
            </a:r>
            <a:r>
              <a:rPr lang="zh-CN" altLang="en-US" sz="1500" noProof="1">
                <a:solidFill>
                  <a:srgbClr val="FF3399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电压</a:t>
            </a:r>
            <a:r>
              <a:rPr lang="zh-CN" altLang="en-US" sz="1500" noProof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为输出量的场合。</a:t>
            </a:r>
            <a:endParaRPr lang="zh-CN" altLang="en-US" sz="1500" noProof="1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52592" name="灯片编号占位符 1"/>
          <p:cNvSpPr>
            <a:spLocks noGrp="1" noChangeArrowheads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80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>
              <a:defRPr sz="280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>
              <a:defRPr sz="280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>
              <a:defRPr sz="280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>
              <a:defRPr sz="280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>
              <a:buFontTx/>
              <a:buNone/>
            </a:pPr>
            <a:fld id="{B029C3F9-34A8-4489-9D0D-2125B1E98670}" type="slidenum">
              <a:rPr altLang="en-US" sz="1050">
                <a:solidFill>
                  <a:srgbClr val="000000"/>
                </a:solidFill>
                <a:ea typeface="宋体" panose="02010600030101010101" pitchFamily="2" charset="-122"/>
              </a:rPr>
            </a:fld>
            <a:endParaRPr lang="zh-CN" altLang="en-US" sz="1050">
              <a:solidFill>
                <a:srgbClr val="000000"/>
              </a:solidFill>
              <a:ea typeface="宋体" panose="02010600030101010101" pitchFamily="2" charset="-122"/>
            </a:endParaRPr>
          </a:p>
        </p:txBody>
      </p:sp>
      <p:sp>
        <p:nvSpPr>
          <p:cNvPr id="18" name="矩形标注 17"/>
          <p:cNvSpPr/>
          <p:nvPr/>
        </p:nvSpPr>
        <p:spPr>
          <a:xfrm>
            <a:off x="2465875" y="1844279"/>
            <a:ext cx="4264819" cy="922020"/>
          </a:xfrm>
          <a:prstGeom prst="wedgeRectCallout">
            <a:avLst>
              <a:gd name="adj1" fmla="val 10576"/>
              <a:gd name="adj2" fmla="val 77088"/>
            </a:avLst>
          </a:prstGeom>
          <a:solidFill>
            <a:schemeClr val="accent1">
              <a:lumMod val="90000"/>
            </a:schemeClr>
          </a:solidFill>
          <a:ln w="9525" cap="flat" cmpd="sng">
            <a:noFill/>
            <a:prstDash val="solid"/>
            <a:miter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 algn="l">
              <a:lnSpc>
                <a:spcPct val="120000"/>
              </a:lnSpc>
              <a:buClr>
                <a:srgbClr val="7575D1"/>
              </a:buClr>
              <a:buFont typeface="Wingdings" panose="05000000000000000000" pitchFamily="2" charset="2"/>
              <a:buChar char="u"/>
              <a:defRPr/>
            </a:pPr>
            <a:r>
              <a:rPr lang="zh-CN" altLang="en-US" sz="1500" noProof="1">
                <a:solidFill>
                  <a:srgbClr val="FF3399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并联接法</a:t>
            </a:r>
            <a:r>
              <a:rPr lang="zh-CN" altLang="en-US" sz="1500" noProof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输出</a:t>
            </a:r>
            <a:r>
              <a:rPr lang="zh-CN" altLang="en-US" sz="1500" noProof="1">
                <a:solidFill>
                  <a:srgbClr val="FF3399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电荷量大</a:t>
            </a:r>
            <a:r>
              <a:rPr lang="zh-CN" altLang="en-US" sz="1500" noProof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，本身电容也大，因此</a:t>
            </a:r>
            <a:endParaRPr lang="en-US" altLang="zh-CN" sz="1500" noProof="1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algn="l">
              <a:lnSpc>
                <a:spcPct val="120000"/>
              </a:lnSpc>
              <a:buClr>
                <a:srgbClr val="7575D1"/>
              </a:buClr>
              <a:buFont typeface="Arial" panose="020B0604020202020204" pitchFamily="34" charset="0"/>
              <a:buNone/>
              <a:defRPr/>
            </a:pPr>
            <a:r>
              <a:rPr lang="en-US" altLang="zh-CN" sz="1500" noProof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   </a:t>
            </a:r>
            <a:r>
              <a:rPr lang="zh-CN" altLang="en-US" sz="1500" noProof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时间常数大，宜用于测量缓变信号，并且适用</a:t>
            </a:r>
            <a:endParaRPr lang="en-US" altLang="zh-CN" sz="1500" noProof="1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algn="l">
              <a:lnSpc>
                <a:spcPct val="120000"/>
              </a:lnSpc>
              <a:buClr>
                <a:srgbClr val="7575D1"/>
              </a:buClr>
              <a:buFont typeface="Arial" panose="020B0604020202020204" pitchFamily="34" charset="0"/>
              <a:buNone/>
              <a:defRPr/>
            </a:pPr>
            <a:r>
              <a:rPr lang="en-US" altLang="zh-CN" sz="1500" noProof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   </a:t>
            </a:r>
            <a:r>
              <a:rPr lang="zh-CN" altLang="en-US" sz="1500" noProof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于以</a:t>
            </a:r>
            <a:r>
              <a:rPr lang="zh-CN" altLang="en-US" sz="1500" noProof="1">
                <a:solidFill>
                  <a:srgbClr val="FF3399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电荷</a:t>
            </a:r>
            <a:r>
              <a:rPr lang="zh-CN" altLang="en-US" sz="1500" noProof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作为输出量的场合。</a:t>
            </a:r>
            <a:endParaRPr lang="zh-CN" altLang="en-US" sz="1500" noProof="1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1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1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1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1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1274" grpId="0"/>
      <p:bldP spid="651275" grpId="0"/>
      <p:bldP spid="651276" grpId="0"/>
      <p:bldP spid="651280" grpId="0" bldLvl="0" animBg="1"/>
      <p:bldP spid="18" grpId="0" bldLvl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2290" name="矩形标注 652289"/>
          <p:cNvSpPr/>
          <p:nvPr/>
        </p:nvSpPr>
        <p:spPr>
          <a:xfrm>
            <a:off x="1464469" y="2294358"/>
            <a:ext cx="6372225" cy="2593181"/>
          </a:xfrm>
          <a:prstGeom prst="wedgeRectCallout">
            <a:avLst>
              <a:gd name="adj1" fmla="val -20981"/>
              <a:gd name="adj2" fmla="val 49491"/>
            </a:avLst>
          </a:prstGeom>
          <a:solidFill>
            <a:schemeClr val="accent1">
              <a:lumMod val="90000"/>
            </a:schemeClr>
          </a:solidFill>
          <a:ln w="9525" cap="flat" cmpd="sng">
            <a:noFill/>
            <a:prstDash val="solid"/>
            <a:miter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l">
              <a:lnSpc>
                <a:spcPct val="150000"/>
              </a:lnSpc>
              <a:buClr>
                <a:srgbClr val="7575D1"/>
              </a:buClr>
              <a:buFont typeface="Wingdings" panose="05000000000000000000" pitchFamily="2" charset="2"/>
              <a:buChar char="u"/>
              <a:defRPr/>
            </a:pPr>
            <a:r>
              <a:rPr lang="zh-CN" altLang="en-US" sz="1800" noProof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压电传感器本身的</a:t>
            </a:r>
            <a:r>
              <a:rPr lang="zh-CN" altLang="en-US" sz="1800" noProof="1">
                <a:solidFill>
                  <a:srgbClr val="FF33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内阻抗很高</a:t>
            </a:r>
            <a:r>
              <a:rPr lang="zh-CN" altLang="en-US" sz="1800" noProof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，而输出能量较小，因此它</a:t>
            </a:r>
            <a:endParaRPr lang="zh-CN" altLang="en-US" sz="1800" noProof="1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l">
              <a:lnSpc>
                <a:spcPct val="150000"/>
              </a:lnSpc>
              <a:buClr>
                <a:srgbClr val="0000FF"/>
              </a:buClr>
              <a:buFont typeface="Wingdings" panose="05000000000000000000" pitchFamily="2" charset="2"/>
              <a:buNone/>
              <a:defRPr/>
            </a:pPr>
            <a:r>
              <a:rPr lang="zh-CN" altLang="en-US" sz="1800" noProof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的测量电路通常需要接入一个</a:t>
            </a:r>
            <a:r>
              <a:rPr lang="zh-CN" altLang="en-US" sz="1800" noProof="1">
                <a:solidFill>
                  <a:srgbClr val="FF33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高输入阻抗</a:t>
            </a:r>
            <a:r>
              <a:rPr lang="zh-CN" altLang="en-US" sz="1800" noProof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的前置放大器。  </a:t>
            </a:r>
            <a:endParaRPr lang="zh-CN" altLang="en-US" sz="1800" noProof="1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l">
              <a:lnSpc>
                <a:spcPct val="150000"/>
              </a:lnSpc>
              <a:buClr>
                <a:srgbClr val="7575D1"/>
              </a:buClr>
              <a:buFont typeface="Wingdings" panose="05000000000000000000" pitchFamily="2" charset="2"/>
              <a:buChar char="u"/>
              <a:defRPr/>
            </a:pPr>
            <a:r>
              <a:rPr lang="zh-CN" altLang="en-US" sz="1800" noProof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其作用为：</a:t>
            </a:r>
            <a:r>
              <a:rPr lang="zh-CN" altLang="en-US" sz="1800" noProof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一是把它的高输出阻抗变换为低输出阻抗；</a:t>
            </a:r>
            <a:endParaRPr lang="zh-CN" altLang="en-US" sz="1800" noProof="1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l">
              <a:lnSpc>
                <a:spcPct val="150000"/>
              </a:lnSpc>
              <a:buClr>
                <a:srgbClr val="0000FF"/>
              </a:buClr>
              <a:buFont typeface="Wingdings" panose="05000000000000000000" pitchFamily="2" charset="2"/>
              <a:buNone/>
              <a:defRPr/>
            </a:pPr>
            <a:r>
              <a:rPr lang="zh-CN" altLang="en-US" sz="1800" noProof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     二是放大传感器输出的微弱信号。</a:t>
            </a:r>
            <a:endParaRPr lang="zh-CN" altLang="en-US" sz="1800" noProof="1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l">
              <a:lnSpc>
                <a:spcPct val="150000"/>
              </a:lnSpc>
              <a:buClr>
                <a:srgbClr val="7575D1"/>
              </a:buClr>
              <a:buFont typeface="Wingdings" panose="05000000000000000000" pitchFamily="2" charset="2"/>
              <a:buChar char="u"/>
              <a:defRPr/>
            </a:pPr>
            <a:r>
              <a:rPr lang="zh-CN" altLang="en-US" sz="1800" noProof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压电传感器的输出可以是</a:t>
            </a:r>
            <a:r>
              <a:rPr lang="zh-CN" altLang="en-US" sz="1800" noProof="1">
                <a:solidFill>
                  <a:srgbClr val="FF33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电压信号</a:t>
            </a:r>
            <a:r>
              <a:rPr lang="zh-CN" altLang="en-US" sz="1800" noProof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，也可以是</a:t>
            </a:r>
            <a:r>
              <a:rPr lang="zh-CN" altLang="en-US" sz="1800" noProof="1">
                <a:solidFill>
                  <a:srgbClr val="FF33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电荷信号</a:t>
            </a:r>
            <a:r>
              <a:rPr lang="zh-CN" altLang="en-US" sz="1800" noProof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endParaRPr lang="zh-CN" altLang="en-US" sz="1800" noProof="1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l">
              <a:lnSpc>
                <a:spcPct val="150000"/>
              </a:lnSpc>
              <a:buClr>
                <a:srgbClr val="0000FF"/>
              </a:buClr>
              <a:buFont typeface="Wingdings" panose="05000000000000000000" pitchFamily="2" charset="2"/>
              <a:buNone/>
              <a:defRPr/>
            </a:pPr>
            <a:r>
              <a:rPr lang="zh-CN" altLang="en-US" sz="1800" noProof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因此前置放大器也有两种形式：</a:t>
            </a:r>
            <a:r>
              <a:rPr lang="zh-CN" altLang="en-US" sz="1800" noProof="1">
                <a:solidFill>
                  <a:srgbClr val="FF33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电压放大器</a:t>
            </a:r>
            <a:r>
              <a:rPr lang="zh-CN" altLang="en-US" sz="1800" noProof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和</a:t>
            </a:r>
            <a:r>
              <a:rPr lang="zh-CN" altLang="en-US" sz="1800" noProof="1">
                <a:solidFill>
                  <a:srgbClr val="FF33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电荷放大器</a:t>
            </a:r>
            <a:r>
              <a:rPr lang="zh-CN" altLang="en-US" sz="1800" noProof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sz="1800" noProof="1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3251" name="标题 652290"/>
          <p:cNvSpPr>
            <a:spLocks noGrp="1" noChangeArrowheads="1"/>
          </p:cNvSpPr>
          <p:nvPr>
            <p:ph type="title"/>
          </p:nvPr>
        </p:nvSpPr>
        <p:spPr>
          <a:xfrm>
            <a:off x="1101419" y="1340734"/>
            <a:ext cx="6553200" cy="627460"/>
          </a:xfrm>
        </p:spPr>
        <p:txBody>
          <a:bodyPr/>
          <a:lstStyle/>
          <a:p>
            <a:pPr marL="838200" indent="-838200" eaLnBrk="1" hangingPunct="1">
              <a:defRPr/>
            </a:pPr>
            <a:r>
              <a:rPr lang="zh-CN" altLang="en-US" sz="2250" dirty="0">
                <a:solidFill>
                  <a:srgbClr val="1E4649"/>
                </a:solidFill>
                <a:latin typeface="+mj-ea"/>
              </a:rPr>
              <a:t>２.压电式传感器的测量电路</a:t>
            </a:r>
            <a:endParaRPr lang="zh-CN" altLang="en-US" sz="2250" dirty="0">
              <a:solidFill>
                <a:srgbClr val="1E4649"/>
              </a:solidFill>
              <a:latin typeface="+mj-ea"/>
            </a:endParaRPr>
          </a:p>
        </p:txBody>
      </p:sp>
      <p:sp>
        <p:nvSpPr>
          <p:cNvPr id="153604" name="灯片编号占位符 1"/>
          <p:cNvSpPr>
            <a:spLocks noGrp="1" noChangeArrowheads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80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>
              <a:defRPr sz="280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>
              <a:defRPr sz="280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>
              <a:defRPr sz="280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>
              <a:defRPr sz="280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>
              <a:buFontTx/>
              <a:buNone/>
            </a:pPr>
            <a:fld id="{BE8B2BEA-4534-4850-AED6-8C7D103D51B4}" type="slidenum">
              <a:rPr altLang="en-US" sz="1050">
                <a:solidFill>
                  <a:srgbClr val="000000"/>
                </a:solidFill>
                <a:ea typeface="宋体" panose="02010600030101010101" pitchFamily="2" charset="-122"/>
              </a:rPr>
            </a:fld>
            <a:endParaRPr lang="zh-CN" altLang="en-US" sz="1050">
              <a:solidFill>
                <a:srgbClr val="000000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229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5229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5229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5229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229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5229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5229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5229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229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5229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5229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5229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229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5229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5229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5229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矩形 653313"/>
          <p:cNvSpPr/>
          <p:nvPr/>
        </p:nvSpPr>
        <p:spPr>
          <a:xfrm>
            <a:off x="1439466" y="1863396"/>
            <a:ext cx="6156722" cy="1170305"/>
          </a:xfrm>
          <a:prstGeom prst="rect">
            <a:avLst/>
          </a:prstGeom>
          <a:solidFill>
            <a:schemeClr val="accent1">
              <a:lumMod val="90000"/>
            </a:schemeClr>
          </a:solidFill>
          <a:ln w="952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 algn="l">
              <a:lnSpc>
                <a:spcPct val="130000"/>
              </a:lnSpc>
              <a:buClr>
                <a:srgbClr val="7575D1"/>
              </a:buClr>
              <a:buFont typeface="Wingdings" panose="05000000000000000000" pitchFamily="2" charset="2"/>
              <a:buChar char="u"/>
              <a:defRPr/>
            </a:pPr>
            <a:r>
              <a:rPr lang="zh-CN" altLang="en-US" sz="1800" noProof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压电传感器与测量仪表联接时，还必须考虑电缆电容</a:t>
            </a:r>
            <a:r>
              <a:rPr lang="en-US" altLang="zh-CN" sz="1800" i="1" noProof="1">
                <a:solidFill>
                  <a:srgbClr val="FF3399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C</a:t>
            </a:r>
            <a:r>
              <a:rPr lang="en-US" altLang="zh-CN" sz="1800" i="1" baseline="-25000" noProof="1">
                <a:solidFill>
                  <a:srgbClr val="FF3399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C</a:t>
            </a:r>
            <a:r>
              <a:rPr lang="zh-CN" altLang="en-US" sz="1800" noProof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endParaRPr lang="en-US" altLang="zh-CN" sz="1800" noProof="1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l">
              <a:lnSpc>
                <a:spcPct val="130000"/>
              </a:lnSpc>
              <a:buClr>
                <a:srgbClr val="7575D1"/>
              </a:buClr>
              <a:buFont typeface="Arial" panose="020B0604020202020204" pitchFamily="34" charset="0"/>
              <a:buNone/>
              <a:defRPr/>
            </a:pPr>
            <a:r>
              <a:rPr lang="en-US" altLang="zh-CN" sz="1800" noProof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zh-CN" altLang="en-US" sz="1800" noProof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放大器的输入电阻</a:t>
            </a:r>
            <a:r>
              <a:rPr lang="en-US" altLang="zh-CN" sz="1800" i="1" noProof="1">
                <a:solidFill>
                  <a:srgbClr val="FF3399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R</a:t>
            </a:r>
            <a:r>
              <a:rPr lang="en-US" altLang="zh-CN" sz="1800" i="1" baseline="-25000" noProof="1">
                <a:solidFill>
                  <a:srgbClr val="FF3399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i</a:t>
            </a:r>
            <a:r>
              <a:rPr lang="zh-CN" altLang="en-US" sz="1800" noProof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和输入电容</a:t>
            </a:r>
            <a:r>
              <a:rPr lang="en-US" altLang="zh-CN" sz="1800" i="1" noProof="1">
                <a:solidFill>
                  <a:srgbClr val="FF3399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C</a:t>
            </a:r>
            <a:r>
              <a:rPr lang="en-US" altLang="zh-CN" sz="1800" i="1" baseline="-25000" noProof="1">
                <a:solidFill>
                  <a:srgbClr val="FF3399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i</a:t>
            </a:r>
            <a:r>
              <a:rPr lang="zh-CN" altLang="en-US" sz="1800" noProof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以及传感器的泄漏电阻</a:t>
            </a:r>
            <a:endParaRPr lang="en-US" altLang="zh-CN" sz="1800" noProof="1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l">
              <a:lnSpc>
                <a:spcPct val="130000"/>
              </a:lnSpc>
              <a:buClr>
                <a:srgbClr val="7575D1"/>
              </a:buClr>
              <a:buFont typeface="Arial" panose="020B0604020202020204" pitchFamily="34" charset="0"/>
              <a:buNone/>
              <a:defRPr/>
            </a:pPr>
            <a:r>
              <a:rPr lang="en-US" altLang="zh-CN" sz="1800" i="1" noProof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en-US" altLang="zh-CN" sz="1800" i="1" noProof="1">
                <a:solidFill>
                  <a:srgbClr val="FF3399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R</a:t>
            </a:r>
            <a:r>
              <a:rPr lang="en-US" altLang="zh-CN" sz="1800" i="1" baseline="-25000" noProof="1">
                <a:solidFill>
                  <a:srgbClr val="FF3399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a</a:t>
            </a:r>
            <a:r>
              <a:rPr lang="zh-CN" altLang="en-US" sz="1800" noProof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。压电传感器完整的等效电路如图２</a:t>
            </a:r>
            <a:r>
              <a:rPr lang="en-US" altLang="zh-CN" sz="1800" noProof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-29</a:t>
            </a:r>
            <a:r>
              <a:rPr lang="zh-CN" altLang="en-US" sz="1800" noProof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所示。</a:t>
            </a:r>
            <a:endParaRPr lang="zh-CN" altLang="en-US" sz="1800" noProof="1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53315" name="组合 653314"/>
          <p:cNvGrpSpPr/>
          <p:nvPr/>
        </p:nvGrpSpPr>
        <p:grpSpPr bwMode="auto">
          <a:xfrm>
            <a:off x="1818085" y="3267075"/>
            <a:ext cx="5238750" cy="2157413"/>
            <a:chOff x="567" y="2024"/>
            <a:chExt cx="4400" cy="1812"/>
          </a:xfrm>
        </p:grpSpPr>
        <p:pic>
          <p:nvPicPr>
            <p:cNvPr id="154629" name="图片 653315"/>
            <p:cNvPicPr>
              <a:picLocks noChangeAspect="1" noChangeArrowheads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67" y="2157"/>
              <a:ext cx="2341" cy="12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54630" name="图片 653316"/>
            <p:cNvPicPr>
              <a:picLocks noChangeAspect="1" noChangeArrowheads="1"/>
            </p:cNvPicPr>
            <p:nvPr/>
          </p:nvPicPr>
          <p:blipFill>
            <a:blip r:embed="rId2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06" y="2024"/>
              <a:ext cx="1961" cy="14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3013" name="文本框 653317"/>
            <p:cNvSpPr txBox="1"/>
            <p:nvPr/>
          </p:nvSpPr>
          <p:spPr>
            <a:xfrm>
              <a:off x="1519" y="3566"/>
              <a:ext cx="2757" cy="270"/>
            </a:xfrm>
            <a:prstGeom prst="rect">
              <a:avLst/>
            </a:prstGeom>
            <a:solidFill>
              <a:schemeClr val="accent1"/>
            </a:solidFill>
            <a:ln w="9525"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  <a:defRPr/>
              </a:pPr>
              <a:r>
                <a:rPr lang="zh-CN" altLang="en-US" sz="1500" noProof="1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图</a:t>
              </a:r>
              <a:r>
                <a:rPr lang="en-US" altLang="zh-CN" sz="1500" noProof="1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2-29  </a:t>
              </a:r>
              <a:r>
                <a:rPr lang="zh-CN" altLang="en-US" sz="1500" noProof="1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压电传感器实际的等效电路</a:t>
              </a:r>
              <a:endParaRPr lang="zh-CN" altLang="en-US" sz="1500" noProof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54628" name="灯片编号占位符 1"/>
          <p:cNvSpPr>
            <a:spLocks noGrp="1" noChangeArrowheads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80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>
              <a:defRPr sz="280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>
              <a:defRPr sz="280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>
              <a:defRPr sz="280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>
              <a:defRPr sz="280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>
              <a:buFontTx/>
              <a:buNone/>
            </a:pPr>
            <a:fld id="{6D832CD1-C65D-4C54-BCA5-B864EF33F024}" type="slidenum">
              <a:rPr altLang="en-US" sz="1050">
                <a:solidFill>
                  <a:srgbClr val="000000"/>
                </a:solidFill>
                <a:ea typeface="宋体" panose="02010600030101010101" pitchFamily="2" charset="-122"/>
              </a:rPr>
            </a:fld>
            <a:endParaRPr lang="zh-CN" altLang="en-US" sz="1050">
              <a:solidFill>
                <a:srgbClr val="000000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653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5650" name="图片 654337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6388" y="1735931"/>
            <a:ext cx="5991225" cy="16585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5299" name="标题 654338"/>
          <p:cNvSpPr>
            <a:spLocks noGrp="1" noRot="1" noChangeArrowheads="1"/>
          </p:cNvSpPr>
          <p:nvPr>
            <p:ph type="title"/>
          </p:nvPr>
        </p:nvSpPr>
        <p:spPr>
          <a:xfrm>
            <a:off x="2092019" y="1281113"/>
            <a:ext cx="4487465" cy="395288"/>
          </a:xfrm>
        </p:spPr>
        <p:txBody>
          <a:bodyPr/>
          <a:lstStyle/>
          <a:p>
            <a:pPr marL="838200" indent="-838200" eaLnBrk="1" hangingPunct="1">
              <a:defRPr/>
            </a:pPr>
            <a:r>
              <a:rPr lang="zh-CN" altLang="en-US" sz="2250">
                <a:solidFill>
                  <a:srgbClr val="1E4649"/>
                </a:solidFill>
                <a:latin typeface="+mj-ea"/>
              </a:rPr>
              <a:t>（１）电压放大器</a:t>
            </a:r>
            <a:endParaRPr lang="zh-CN" altLang="en-US" sz="2250">
              <a:solidFill>
                <a:srgbClr val="1E4649"/>
              </a:solidFill>
              <a:latin typeface="+mj-ea"/>
            </a:endParaRPr>
          </a:p>
        </p:txBody>
      </p:sp>
      <p:sp>
        <p:nvSpPr>
          <p:cNvPr id="155652" name="矩形 654340"/>
          <p:cNvSpPr>
            <a:spLocks noChangeArrowheads="1"/>
          </p:cNvSpPr>
          <p:nvPr/>
        </p:nvSpPr>
        <p:spPr bwMode="auto">
          <a:xfrm>
            <a:off x="1143001" y="3268266"/>
            <a:ext cx="6858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100">
              <a:latin typeface="Arial" panose="020B0604020202020204" pitchFamily="34" charset="0"/>
            </a:endParaRPr>
          </a:p>
        </p:txBody>
      </p:sp>
      <p:graphicFrame>
        <p:nvGraphicFramePr>
          <p:cNvPr id="654342" name="对象 654341"/>
          <p:cNvGraphicFramePr>
            <a:graphicFrameLocks noChangeAspect="1"/>
          </p:cNvGraphicFramePr>
          <p:nvPr/>
        </p:nvGraphicFramePr>
        <p:xfrm>
          <a:off x="3443288" y="4023122"/>
          <a:ext cx="1134666" cy="647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" name="" r:id="rId2" imgW="748665" imgH="431800" progId="Equation.DSMT4">
                  <p:embed/>
                </p:oleObj>
              </mc:Choice>
              <mc:Fallback>
                <p:oleObj name="" r:id="rId2" imgW="748665" imgH="431800" progId="Equation.DSMT4">
                  <p:embed/>
                  <p:pic>
                    <p:nvPicPr>
                      <p:cNvPr id="0" name="图片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43288" y="4023122"/>
                        <a:ext cx="1134666" cy="647700"/>
                      </a:xfrm>
                      <a:prstGeom prst="rect">
                        <a:avLst/>
                      </a:prstGeom>
                      <a:solidFill>
                        <a:srgbClr val="D1D1F0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4039" name="矩形 654343"/>
          <p:cNvSpPr/>
          <p:nvPr/>
        </p:nvSpPr>
        <p:spPr>
          <a:xfrm>
            <a:off x="2519363" y="3482578"/>
            <a:ext cx="4320779" cy="321945"/>
          </a:xfrm>
          <a:prstGeom prst="rect">
            <a:avLst/>
          </a:prstGeom>
          <a:solidFill>
            <a:schemeClr val="accent1"/>
          </a:solidFill>
          <a:ln w="952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zh-CN" altLang="en-US" sz="1500" noProof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图</a:t>
            </a:r>
            <a:r>
              <a:rPr lang="en-US" altLang="zh-CN" sz="1500" noProof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2-31 </a:t>
            </a:r>
            <a:r>
              <a:rPr lang="zh-CN" altLang="en-US" sz="1500" noProof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电压放大器电路原理图及其等效电路</a:t>
            </a:r>
            <a:endParaRPr lang="zh-CN" altLang="en-US" sz="1500" noProof="1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aphicFrame>
        <p:nvGraphicFramePr>
          <p:cNvPr id="654347" name="对象 654346"/>
          <p:cNvGraphicFramePr>
            <a:graphicFrameLocks noChangeAspect="1"/>
          </p:cNvGraphicFramePr>
          <p:nvPr/>
        </p:nvGraphicFramePr>
        <p:xfrm>
          <a:off x="1556237" y="4185047"/>
          <a:ext cx="1308497" cy="40838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" name="Equation" r:id="rId4" imgW="723900" imgH="228600" progId="Equation.DSMT4">
                  <p:embed/>
                </p:oleObj>
              </mc:Choice>
              <mc:Fallback>
                <p:oleObj name="Equation" r:id="rId4" imgW="723900" imgH="228600" progId="Equation.DSMT4">
                  <p:embed/>
                  <p:pic>
                    <p:nvPicPr>
                      <p:cNvPr id="0" name="图片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56237" y="4185047"/>
                        <a:ext cx="1308497" cy="408384"/>
                      </a:xfrm>
                      <a:prstGeom prst="rect">
                        <a:avLst/>
                      </a:prstGeom>
                      <a:solidFill>
                        <a:srgbClr val="D1D1F0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5656" name="灯片编号占位符 1"/>
          <p:cNvSpPr>
            <a:spLocks noGrp="1" noChangeArrowheads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80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>
              <a:defRPr sz="280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>
              <a:defRPr sz="280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>
              <a:defRPr sz="280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>
              <a:defRPr sz="280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>
              <a:buFontTx/>
              <a:buNone/>
            </a:pPr>
            <a:fld id="{173B5987-B7F9-4C3A-9EA7-AEAD57492C91}" type="slidenum">
              <a:rPr altLang="en-US" sz="1050">
                <a:solidFill>
                  <a:srgbClr val="000000"/>
                </a:solidFill>
                <a:ea typeface="宋体" panose="02010600030101010101" pitchFamily="2" charset="-122"/>
              </a:rPr>
            </a:fld>
            <a:endParaRPr lang="zh-CN" altLang="en-US" sz="1050">
              <a:solidFill>
                <a:srgbClr val="000000"/>
              </a:solidFill>
              <a:ea typeface="宋体" panose="02010600030101010101" pitchFamily="2" charset="-122"/>
            </a:endParaRPr>
          </a:p>
        </p:txBody>
      </p:sp>
      <p:sp>
        <p:nvSpPr>
          <p:cNvPr id="4" name="右箭头 3"/>
          <p:cNvSpPr/>
          <p:nvPr/>
        </p:nvSpPr>
        <p:spPr>
          <a:xfrm>
            <a:off x="4842362" y="2402681"/>
            <a:ext cx="594122" cy="16311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buFont typeface="Arial" panose="020B0604020202020204" pitchFamily="34" charset="0"/>
              <a:buNone/>
              <a:defRPr/>
            </a:pPr>
            <a:endParaRPr lang="zh-CN" altLang="en-US" sz="100">
              <a:solidFill>
                <a:srgbClr val="FFFFFF"/>
              </a:solidFill>
            </a:endParaRPr>
          </a:p>
        </p:txBody>
      </p:sp>
      <p:graphicFrame>
        <p:nvGraphicFramePr>
          <p:cNvPr id="15" name="对象 14"/>
          <p:cNvGraphicFramePr>
            <a:graphicFrameLocks noChangeAspect="1"/>
          </p:cNvGraphicFramePr>
          <p:nvPr/>
        </p:nvGraphicFramePr>
        <p:xfrm>
          <a:off x="5219700" y="3969634"/>
          <a:ext cx="963216" cy="77271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" name="Equation" r:id="rId6" imgW="533400" imgH="431800" progId="Equation.DSMT4">
                  <p:embed/>
                </p:oleObj>
              </mc:Choice>
              <mc:Fallback>
                <p:oleObj name="Equation" r:id="rId6" imgW="533400" imgH="431800" progId="Equation.DSMT4">
                  <p:embed/>
                  <p:pic>
                    <p:nvPicPr>
                      <p:cNvPr id="0" name="图片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19700" y="3969634"/>
                        <a:ext cx="963216" cy="772716"/>
                      </a:xfrm>
                      <a:prstGeom prst="rect">
                        <a:avLst/>
                      </a:prstGeom>
                      <a:solidFill>
                        <a:srgbClr val="D1D1F0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4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543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543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543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543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9" name="标题 654338"/>
          <p:cNvSpPr>
            <a:spLocks noGrp="1" noRot="1" noChangeArrowheads="1"/>
          </p:cNvSpPr>
          <p:nvPr>
            <p:ph type="title"/>
          </p:nvPr>
        </p:nvSpPr>
        <p:spPr>
          <a:xfrm>
            <a:off x="2092019" y="1281113"/>
            <a:ext cx="4487465" cy="395288"/>
          </a:xfrm>
        </p:spPr>
        <p:txBody>
          <a:bodyPr/>
          <a:lstStyle/>
          <a:p>
            <a:pPr marL="838200" indent="-838200" eaLnBrk="1" hangingPunct="1">
              <a:defRPr/>
            </a:pPr>
            <a:r>
              <a:rPr lang="zh-CN" altLang="en-US" sz="2250">
                <a:solidFill>
                  <a:srgbClr val="1E4649"/>
                </a:solidFill>
                <a:latin typeface="+mj-ea"/>
              </a:rPr>
              <a:t>（１）电压放大器</a:t>
            </a:r>
            <a:endParaRPr lang="zh-CN" altLang="en-US" sz="2250">
              <a:solidFill>
                <a:srgbClr val="1E4649"/>
              </a:solidFill>
              <a:latin typeface="+mj-ea"/>
            </a:endParaRPr>
          </a:p>
        </p:txBody>
      </p:sp>
      <p:graphicFrame>
        <p:nvGraphicFramePr>
          <p:cNvPr id="654340" name="内容占位符 654339"/>
          <p:cNvGraphicFramePr>
            <a:graphicFrameLocks noGrp="1" noChangeAspect="1"/>
          </p:cNvGraphicFramePr>
          <p:nvPr>
            <p:ph sz="half" idx="1"/>
          </p:nvPr>
        </p:nvGraphicFramePr>
        <p:xfrm>
          <a:off x="3133725" y="4038690"/>
          <a:ext cx="2376488" cy="75485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" name="Equation" r:id="rId1" imgW="1358265" imgH="431800" progId="Equation.DSMT4">
                  <p:embed/>
                </p:oleObj>
              </mc:Choice>
              <mc:Fallback>
                <p:oleObj name="Equation" r:id="rId1" imgW="1358265" imgH="431800" progId="Equation.DSMT4">
                  <p:embed/>
                  <p:pic>
                    <p:nvPicPr>
                      <p:cNvPr id="0" name="图片 1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33725" y="4038690"/>
                        <a:ext cx="2376488" cy="754856"/>
                      </a:xfrm>
                      <a:prstGeom prst="rect">
                        <a:avLst/>
                      </a:prstGeom>
                      <a:solidFill>
                        <a:srgbClr val="D1D1F0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6676" name="矩形 654340"/>
          <p:cNvSpPr>
            <a:spLocks noChangeArrowheads="1"/>
          </p:cNvSpPr>
          <p:nvPr/>
        </p:nvSpPr>
        <p:spPr bwMode="auto">
          <a:xfrm>
            <a:off x="1143001" y="3268266"/>
            <a:ext cx="6858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100">
              <a:latin typeface="Arial" panose="020B0604020202020204" pitchFamily="34" charset="0"/>
            </a:endParaRPr>
          </a:p>
        </p:txBody>
      </p:sp>
      <p:sp>
        <p:nvSpPr>
          <p:cNvPr id="156677" name="矩形 654342"/>
          <p:cNvSpPr>
            <a:spLocks noChangeArrowheads="1"/>
          </p:cNvSpPr>
          <p:nvPr/>
        </p:nvSpPr>
        <p:spPr bwMode="auto">
          <a:xfrm>
            <a:off x="1339454" y="1916996"/>
            <a:ext cx="3253978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l"/>
            <a:r>
              <a:rPr lang="zh-CN" altLang="en-US" sz="18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当压电传感器受到纵向力</a:t>
            </a:r>
            <a:endParaRPr lang="zh-CN" altLang="en-US" sz="180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aphicFrame>
        <p:nvGraphicFramePr>
          <p:cNvPr id="654345" name="对象 654344"/>
          <p:cNvGraphicFramePr>
            <a:graphicFrameLocks noChangeAspect="1"/>
          </p:cNvGraphicFramePr>
          <p:nvPr/>
        </p:nvGraphicFramePr>
        <p:xfrm>
          <a:off x="1709828" y="2457450"/>
          <a:ext cx="1997869" cy="54054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" name="" r:id="rId3" imgW="876300" imgH="228600" progId="Equation.DSMT4">
                  <p:embed/>
                </p:oleObj>
              </mc:Choice>
              <mc:Fallback>
                <p:oleObj name="" r:id="rId3" imgW="876300" imgH="228600" progId="Equation.DSMT4">
                  <p:embed/>
                  <p:pic>
                    <p:nvPicPr>
                      <p:cNvPr id="0" name="图片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09828" y="2457450"/>
                        <a:ext cx="1997869" cy="540544"/>
                      </a:xfrm>
                      <a:prstGeom prst="rect">
                        <a:avLst/>
                      </a:prstGeom>
                      <a:solidFill>
                        <a:srgbClr val="D1D1F0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54346" name="矩形 654345"/>
          <p:cNvSpPr>
            <a:spLocks noChangeArrowheads="1"/>
          </p:cNvSpPr>
          <p:nvPr/>
        </p:nvSpPr>
        <p:spPr bwMode="auto">
          <a:xfrm>
            <a:off x="1331209" y="3213587"/>
            <a:ext cx="34290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l"/>
            <a:r>
              <a:rPr lang="zh-CN" altLang="en-US" sz="18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在压电元件上产生的电压为</a:t>
            </a:r>
            <a:endParaRPr lang="zh-CN" altLang="en-US" sz="180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6680" name="灯片编号占位符 1"/>
          <p:cNvSpPr>
            <a:spLocks noGrp="1" noChangeArrowheads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80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>
              <a:defRPr sz="280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>
              <a:defRPr sz="280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>
              <a:defRPr sz="280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>
              <a:defRPr sz="280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>
              <a:buFontTx/>
              <a:buNone/>
            </a:pPr>
            <a:fld id="{B20AA03A-8541-4FE7-9DA6-99E37E45E5BC}" type="slidenum">
              <a:rPr altLang="en-US" sz="1050">
                <a:solidFill>
                  <a:srgbClr val="000000"/>
                </a:solidFill>
                <a:ea typeface="宋体" panose="02010600030101010101" pitchFamily="2" charset="-122"/>
              </a:rPr>
            </a:fld>
            <a:endParaRPr lang="zh-CN" altLang="en-US" sz="1050">
              <a:solidFill>
                <a:srgbClr val="000000"/>
              </a:solidFill>
              <a:ea typeface="宋体" panose="02010600030101010101" pitchFamily="2" charset="-122"/>
            </a:endParaRPr>
          </a:p>
        </p:txBody>
      </p:sp>
      <p:sp>
        <p:nvSpPr>
          <p:cNvPr id="4" name="圆角矩形标注 3"/>
          <p:cNvSpPr/>
          <p:nvPr/>
        </p:nvSpPr>
        <p:spPr>
          <a:xfrm>
            <a:off x="4760209" y="2755106"/>
            <a:ext cx="1134666" cy="916781"/>
          </a:xfrm>
          <a:prstGeom prst="wedgeRoundRectCallout">
            <a:avLst>
              <a:gd name="adj1" fmla="val -75704"/>
              <a:gd name="adj2" fmla="val 90896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zh-CN" altLang="en-US" sz="1500" dirty="0">
                <a:solidFill>
                  <a:srgbClr val="000000"/>
                </a:solidFill>
              </a:rPr>
              <a:t>压电材料的纵向压电系数</a:t>
            </a:r>
            <a:endParaRPr lang="zh-CN" altLang="en-US" sz="1500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4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4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6543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6543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4346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698" name="矩形 655363"/>
          <p:cNvSpPr>
            <a:spLocks noChangeArrowheads="1"/>
          </p:cNvSpPr>
          <p:nvPr/>
        </p:nvSpPr>
        <p:spPr bwMode="auto">
          <a:xfrm>
            <a:off x="1143001" y="3268266"/>
            <a:ext cx="6858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100">
              <a:latin typeface="Arial" panose="020B0604020202020204" pitchFamily="34" charset="0"/>
            </a:endParaRPr>
          </a:p>
        </p:txBody>
      </p:sp>
      <p:graphicFrame>
        <p:nvGraphicFramePr>
          <p:cNvPr id="157699" name="内容占位符 655365"/>
          <p:cNvGraphicFramePr>
            <a:graphicFrameLocks noGrp="1" noChangeAspect="1"/>
          </p:cNvGraphicFramePr>
          <p:nvPr>
            <p:ph sz="half" idx="2"/>
          </p:nvPr>
        </p:nvGraphicFramePr>
        <p:xfrm>
          <a:off x="2433638" y="3343365"/>
          <a:ext cx="4276725" cy="200263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" name="Equation" r:id="rId1" imgW="3416300" imgH="1600200" progId="Equation.DSMT4">
                  <p:embed/>
                </p:oleObj>
              </mc:Choice>
              <mc:Fallback>
                <p:oleObj name="Equation" r:id="rId1" imgW="3416300" imgH="1600200" progId="Equation.DSMT4">
                  <p:embed/>
                  <p:pic>
                    <p:nvPicPr>
                      <p:cNvPr id="0" name="图片 1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33638" y="3343365"/>
                        <a:ext cx="4276725" cy="2002631"/>
                      </a:xfrm>
                      <a:prstGeom prst="rect">
                        <a:avLst/>
                      </a:prstGeom>
                      <a:solidFill>
                        <a:srgbClr val="D1D1F0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55367" name="矩形标注 655366"/>
          <p:cNvSpPr/>
          <p:nvPr/>
        </p:nvSpPr>
        <p:spPr>
          <a:xfrm>
            <a:off x="1224053" y="3267075"/>
            <a:ext cx="1133475" cy="540544"/>
          </a:xfrm>
          <a:prstGeom prst="wedgeRectCallout">
            <a:avLst>
              <a:gd name="adj1" fmla="val 56968"/>
              <a:gd name="adj2" fmla="val 139541"/>
            </a:avLst>
          </a:prstGeom>
          <a:solidFill>
            <a:schemeClr val="accent1"/>
          </a:solidFill>
          <a:ln w="9525" cap="flat" cmpd="sng">
            <a:noFill/>
            <a:prstDash val="solid"/>
            <a:miter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l">
              <a:buFont typeface="Arial" panose="020B0604020202020204" pitchFamily="34" charset="0"/>
              <a:buNone/>
              <a:defRPr/>
            </a:pPr>
            <a:r>
              <a:rPr lang="zh-CN" altLang="en-US" sz="1500" noProof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放大器输入端的电压</a:t>
            </a:r>
            <a:endParaRPr lang="zh-CN" altLang="en-US" sz="1500" noProof="1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>
              <a:buFont typeface="Arial" panose="020B0604020202020204" pitchFamily="34" charset="0"/>
              <a:buNone/>
              <a:defRPr/>
            </a:pPr>
            <a:endParaRPr lang="zh-CN" altLang="en-US" sz="1500" noProof="1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56327" name="标题 654338"/>
          <p:cNvSpPr>
            <a:spLocks noGrp="1" noRot="1" noChangeArrowheads="1"/>
          </p:cNvSpPr>
          <p:nvPr>
            <p:ph type="title"/>
          </p:nvPr>
        </p:nvSpPr>
        <p:spPr>
          <a:xfrm>
            <a:off x="306081" y="1269206"/>
            <a:ext cx="3833813" cy="395288"/>
          </a:xfrm>
        </p:spPr>
        <p:txBody>
          <a:bodyPr/>
          <a:lstStyle/>
          <a:p>
            <a:pPr marL="838200" indent="-838200" eaLnBrk="1" hangingPunct="1">
              <a:defRPr/>
            </a:pPr>
            <a:r>
              <a:rPr lang="zh-CN" altLang="en-US" sz="2250" dirty="0">
                <a:solidFill>
                  <a:srgbClr val="1E4649"/>
                </a:solidFill>
                <a:latin typeface="+mj-ea"/>
              </a:rPr>
              <a:t>（１）电压放大器</a:t>
            </a:r>
            <a:endParaRPr lang="zh-CN" altLang="en-US" sz="2250" dirty="0">
              <a:solidFill>
                <a:srgbClr val="1E4649"/>
              </a:solidFill>
              <a:latin typeface="+mj-ea"/>
            </a:endParaRPr>
          </a:p>
        </p:txBody>
      </p:sp>
      <p:sp>
        <p:nvSpPr>
          <p:cNvPr id="157702" name="灯片编号占位符 1"/>
          <p:cNvSpPr>
            <a:spLocks noGrp="1" noChangeArrowheads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80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>
              <a:defRPr sz="280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>
              <a:defRPr sz="280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>
              <a:defRPr sz="280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>
              <a:defRPr sz="280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>
              <a:buFontTx/>
              <a:buNone/>
            </a:pPr>
            <a:fld id="{89FD5636-9917-4C1B-96FD-D578509A7940}" type="slidenum">
              <a:rPr altLang="en-US" sz="1050">
                <a:solidFill>
                  <a:srgbClr val="000000"/>
                </a:solidFill>
                <a:ea typeface="宋体" panose="02010600030101010101" pitchFamily="2" charset="-122"/>
              </a:rPr>
            </a:fld>
            <a:endParaRPr lang="zh-CN" altLang="en-US" sz="1050">
              <a:solidFill>
                <a:srgbClr val="000000"/>
              </a:solidFill>
              <a:ea typeface="宋体" panose="02010600030101010101" pitchFamily="2" charset="-122"/>
            </a:endParaRPr>
          </a:p>
        </p:txBody>
      </p:sp>
      <p:pic>
        <p:nvPicPr>
          <p:cNvPr id="157703" name="Picture 1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21831" y="1755071"/>
            <a:ext cx="2295525" cy="14406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/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722" name="矩形 656385"/>
          <p:cNvSpPr>
            <a:spLocks noChangeArrowheads="1"/>
          </p:cNvSpPr>
          <p:nvPr/>
        </p:nvSpPr>
        <p:spPr bwMode="auto">
          <a:xfrm>
            <a:off x="1547813" y="1539479"/>
            <a:ext cx="5940029" cy="8102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l">
              <a:lnSpc>
                <a:spcPct val="130000"/>
              </a:lnSpc>
              <a:buClr>
                <a:srgbClr val="7575D1"/>
              </a:buClr>
              <a:buFont typeface="Wingdings" panose="05000000000000000000" pitchFamily="2" charset="2"/>
              <a:buChar char="u"/>
            </a:pPr>
            <a:r>
              <a:rPr lang="zh-CN" altLang="en-US" sz="18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在理想情况下，传感器的电阻</a:t>
            </a:r>
            <a:r>
              <a:rPr lang="en-US" altLang="zh-CN" sz="18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R</a:t>
            </a:r>
            <a:r>
              <a:rPr lang="en-US" altLang="zh-CN" sz="1800" baseline="-250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a</a:t>
            </a:r>
            <a:r>
              <a:rPr lang="zh-CN" altLang="en-US" sz="18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、放大器的输入电阻</a:t>
            </a:r>
            <a:r>
              <a:rPr lang="en-US" altLang="zh-CN" sz="18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R</a:t>
            </a:r>
            <a:r>
              <a:rPr lang="en-US" altLang="zh-CN" sz="1800" baseline="-250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i</a:t>
            </a:r>
            <a:endParaRPr lang="en-US" altLang="zh-CN" sz="1800" baseline="-2500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algn="l">
              <a:lnSpc>
                <a:spcPct val="130000"/>
              </a:lnSpc>
              <a:buClr>
                <a:srgbClr val="7575D1"/>
              </a:buClr>
            </a:pPr>
            <a:r>
              <a:rPr lang="en-US" altLang="zh-CN" sz="1800" baseline="-250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    </a:t>
            </a:r>
            <a:r>
              <a:rPr lang="zh-CN" altLang="en-US" sz="18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均为</a:t>
            </a:r>
            <a:r>
              <a:rPr lang="zh-CN" altLang="en-US" sz="1800">
                <a:solidFill>
                  <a:srgbClr val="FF33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无穷大</a:t>
            </a:r>
            <a:r>
              <a:rPr lang="zh-CN" altLang="en-US" sz="18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，即</a:t>
            </a:r>
            <a:r>
              <a:rPr lang="el-GR" altLang="en-US" sz="18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ω</a:t>
            </a:r>
            <a:r>
              <a:rPr lang="zh-CN" altLang="en-US" sz="18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R（C</a:t>
            </a:r>
            <a:r>
              <a:rPr lang="zh-CN" altLang="en-US" sz="1800" baseline="-250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a</a:t>
            </a:r>
            <a:r>
              <a:rPr lang="zh-CN" altLang="en-US" sz="18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+C</a:t>
            </a:r>
            <a:r>
              <a:rPr lang="zh-CN" altLang="en-US" sz="1800" baseline="-250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c</a:t>
            </a:r>
            <a:r>
              <a:rPr lang="zh-CN" altLang="en-US" sz="18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+C</a:t>
            </a:r>
            <a:r>
              <a:rPr lang="zh-CN" altLang="en-US" sz="1800" baseline="-250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i</a:t>
            </a:r>
            <a:r>
              <a:rPr lang="zh-CN" altLang="en-US" sz="18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）》1</a:t>
            </a:r>
            <a:endParaRPr lang="zh-CN" altLang="zh-CN" sz="180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aphicFrame>
        <p:nvGraphicFramePr>
          <p:cNvPr id="656387" name="对象 656386"/>
          <p:cNvGraphicFramePr>
            <a:graphicFrameLocks noChangeAspect="1"/>
          </p:cNvGraphicFramePr>
          <p:nvPr/>
        </p:nvGraphicFramePr>
        <p:xfrm>
          <a:off x="1183482" y="2511029"/>
          <a:ext cx="6777038" cy="733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" name="Equation" r:id="rId1" imgW="4191000" imgH="431800" progId="Equation.DSMT4">
                  <p:embed/>
                </p:oleObj>
              </mc:Choice>
              <mc:Fallback>
                <p:oleObj name="Equation" r:id="rId1" imgW="4191000" imgH="431800" progId="Equation.DSMT4">
                  <p:embed/>
                  <p:pic>
                    <p:nvPicPr>
                      <p:cNvPr id="0" name="图片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83482" y="2511029"/>
                        <a:ext cx="6777038" cy="733425"/>
                      </a:xfrm>
                      <a:prstGeom prst="rect">
                        <a:avLst/>
                      </a:prstGeom>
                      <a:solidFill>
                        <a:srgbClr val="D1D1F0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56388" name="下箭头 656387"/>
          <p:cNvSpPr/>
          <p:nvPr/>
        </p:nvSpPr>
        <p:spPr>
          <a:xfrm>
            <a:off x="4085125" y="3375512"/>
            <a:ext cx="433388" cy="594122"/>
          </a:xfrm>
          <a:prstGeom prst="downArrow">
            <a:avLst>
              <a:gd name="adj1" fmla="val 50000"/>
              <a:gd name="adj2" fmla="val 34353"/>
            </a:avLst>
          </a:prstGeom>
          <a:solidFill>
            <a:schemeClr val="accent1"/>
          </a:solidFill>
          <a:ln w="9525" cap="flat" cmpd="sng">
            <a:noFill/>
            <a:prstDash val="solid"/>
            <a:miter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>
              <a:buFont typeface="Arial" panose="020B0604020202020204" pitchFamily="34" charset="0"/>
              <a:buNone/>
              <a:defRPr/>
            </a:pPr>
            <a:endParaRPr lang="zh-CN" altLang="en-US" sz="100" noProof="1"/>
          </a:p>
        </p:txBody>
      </p:sp>
      <p:graphicFrame>
        <p:nvGraphicFramePr>
          <p:cNvPr id="656389" name="对象 656388"/>
          <p:cNvGraphicFramePr>
            <a:graphicFrameLocks noChangeAspect="1"/>
          </p:cNvGraphicFramePr>
          <p:nvPr/>
        </p:nvGraphicFramePr>
        <p:xfrm>
          <a:off x="2856310" y="4330304"/>
          <a:ext cx="3065859" cy="814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" name="Equation" r:id="rId3" imgW="1624965" imgH="431800" progId="Equation.DSMT4">
                  <p:embed/>
                </p:oleObj>
              </mc:Choice>
              <mc:Fallback>
                <p:oleObj name="Equation" r:id="rId3" imgW="1624965" imgH="431800" progId="Equation.DSMT4">
                  <p:embed/>
                  <p:pic>
                    <p:nvPicPr>
                      <p:cNvPr id="0" name="图片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56310" y="4330304"/>
                        <a:ext cx="3065859" cy="814388"/>
                      </a:xfrm>
                      <a:prstGeom prst="rect">
                        <a:avLst/>
                      </a:prstGeom>
                      <a:solidFill>
                        <a:srgbClr val="D1D1F0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8726" name="灯片编号占位符 1"/>
          <p:cNvSpPr>
            <a:spLocks noGrp="1" noChangeArrowheads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80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>
              <a:defRPr sz="280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>
              <a:defRPr sz="280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>
              <a:defRPr sz="280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>
              <a:defRPr sz="280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>
              <a:buFontTx/>
              <a:buNone/>
            </a:pPr>
            <a:fld id="{06575BC1-420D-41B4-8CB8-07E55D86BF74}" type="slidenum">
              <a:rPr altLang="en-US" sz="1050">
                <a:solidFill>
                  <a:srgbClr val="000000"/>
                </a:solidFill>
                <a:ea typeface="宋体" panose="02010600030101010101" pitchFamily="2" charset="-122"/>
              </a:rPr>
            </a:fld>
            <a:endParaRPr lang="zh-CN" altLang="en-US" sz="1050">
              <a:solidFill>
                <a:srgbClr val="000000"/>
              </a:solidFill>
              <a:ea typeface="宋体" panose="02010600030101010101" pitchFamily="2" charset="-122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4572000" y="2888546"/>
            <a:ext cx="270272" cy="270272"/>
          </a:xfrm>
          <a:prstGeom prst="ellipse">
            <a:avLst/>
          </a:prstGeom>
          <a:solidFill>
            <a:schemeClr val="accent1"/>
          </a:solidFill>
          <a:ln w="28575">
            <a:solidFill>
              <a:srgbClr val="FF3399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buFont typeface="Arial" panose="020B0604020202020204" pitchFamily="34" charset="0"/>
              <a:buNone/>
              <a:defRPr/>
            </a:pPr>
            <a:endParaRPr lang="zh-CN" altLang="en-US" sz="100">
              <a:solidFill>
                <a:srgbClr val="FFFFFF"/>
              </a:solidFill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5489972" y="2511119"/>
            <a:ext cx="432197" cy="270272"/>
          </a:xfrm>
          <a:prstGeom prst="line">
            <a:avLst/>
          </a:prstGeom>
          <a:ln w="38100">
            <a:solidFill>
              <a:srgbClr val="FF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4950619" y="2892029"/>
            <a:ext cx="431006" cy="270272"/>
          </a:xfrm>
          <a:prstGeom prst="line">
            <a:avLst/>
          </a:prstGeom>
          <a:ln w="38100">
            <a:solidFill>
              <a:srgbClr val="FF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1527572" y="3537347"/>
            <a:ext cx="2286000" cy="8102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l">
              <a:lnSpc>
                <a:spcPct val="130000"/>
              </a:lnSpc>
              <a:buClr>
                <a:srgbClr val="7575D1"/>
              </a:buClr>
              <a:buFont typeface="Wingdings" panose="05000000000000000000" pitchFamily="2" charset="2"/>
              <a:buChar char="u"/>
            </a:pPr>
            <a:r>
              <a:rPr lang="zh-CN" altLang="en-US" sz="18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理想情况下</a:t>
            </a:r>
            <a:r>
              <a:rPr lang="en-US" altLang="zh-CN" sz="18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放大器</a:t>
            </a:r>
            <a:endParaRPr lang="en-US" altLang="zh-CN" sz="180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l">
              <a:lnSpc>
                <a:spcPct val="130000"/>
              </a:lnSpc>
              <a:buClr>
                <a:srgbClr val="7575D1"/>
              </a:buClr>
            </a:pPr>
            <a:r>
              <a:rPr lang="en-US" altLang="zh-CN" sz="18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的输入电压为</a:t>
            </a:r>
            <a:r>
              <a:rPr lang="zh-CN" altLang="en-US" sz="18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endParaRPr lang="zh-CN" altLang="en-US" sz="180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656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6563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563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563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1" dur="1000"/>
                                        <p:tgtEl>
                                          <p:spTgt spid="656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6388" grpId="0" bldLvl="0" animBg="1"/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标题 585729"/>
          <p:cNvSpPr>
            <a:spLocks noGrp="1" noRot="1" noChangeArrowheads="1"/>
          </p:cNvSpPr>
          <p:nvPr>
            <p:ph type="title"/>
          </p:nvPr>
        </p:nvSpPr>
        <p:spPr>
          <a:xfrm>
            <a:off x="1899047" y="1291829"/>
            <a:ext cx="5347097" cy="514350"/>
          </a:xfrm>
        </p:spPr>
        <p:txBody>
          <a:bodyPr/>
          <a:lstStyle/>
          <a:p>
            <a:pPr marL="838200" indent="-838200" eaLnBrk="1" hangingPunct="1">
              <a:defRPr/>
            </a:pPr>
            <a:r>
              <a:rPr lang="zh-CN" altLang="en-US" sz="2250" dirty="0">
                <a:solidFill>
                  <a:srgbClr val="1E4649"/>
                </a:solidFill>
                <a:latin typeface="+mj-ea"/>
              </a:rPr>
              <a:t>  压电传感器工作原理</a:t>
            </a:r>
            <a:endParaRPr lang="zh-CN" altLang="en-US" sz="2250" dirty="0">
              <a:solidFill>
                <a:srgbClr val="1E4649"/>
              </a:solidFill>
              <a:latin typeface="+mj-ea"/>
            </a:endParaRPr>
          </a:p>
        </p:txBody>
      </p:sp>
      <p:sp>
        <p:nvSpPr>
          <p:cNvPr id="585731" name="内容占位符 585730"/>
          <p:cNvSpPr>
            <a:spLocks noGrp="1" noRot="1"/>
          </p:cNvSpPr>
          <p:nvPr>
            <p:ph idx="1"/>
          </p:nvPr>
        </p:nvSpPr>
        <p:spPr>
          <a:xfrm>
            <a:off x="695325" y="1866900"/>
            <a:ext cx="7754541" cy="1064419"/>
          </a:xfrm>
          <a:solidFill>
            <a:schemeClr val="accent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eaLnBrk="1" hangingPunct="1">
              <a:lnSpc>
                <a:spcPct val="120000"/>
              </a:lnSpc>
              <a:spcBef>
                <a:spcPct val="0"/>
              </a:spcBef>
              <a:buClr>
                <a:srgbClr val="7575D1"/>
              </a:buClr>
              <a:buFont typeface="Wingdings" panose="05000000000000000000" pitchFamily="2" charset="2"/>
              <a:buChar char="u"/>
              <a:defRPr/>
            </a:pPr>
            <a:r>
              <a:rPr lang="zh-CN" altLang="en-US" sz="1800" noProof="1">
                <a:solidFill>
                  <a:srgbClr val="CC0066"/>
                </a:solidFill>
              </a:rPr>
              <a:t>压电效应</a:t>
            </a:r>
            <a:r>
              <a:rPr lang="zh-CN" altLang="en-US" sz="1800" noProof="1">
                <a:latin typeface="黑体" panose="02010609060101010101" pitchFamily="49" charset="-122"/>
              </a:rPr>
              <a:t>--某些晶体受一定方向外力作用而发生</a:t>
            </a:r>
            <a:r>
              <a:rPr lang="zh-CN" altLang="en-US" sz="1800" noProof="1">
                <a:solidFill>
                  <a:srgbClr val="CC0066"/>
                </a:solidFill>
              </a:rPr>
              <a:t>机械变形</a:t>
            </a:r>
            <a:r>
              <a:rPr lang="zh-CN" altLang="en-US" sz="1800" noProof="1">
                <a:latin typeface="黑体" panose="02010609060101010101" pitchFamily="49" charset="-122"/>
              </a:rPr>
              <a:t>时，相应地在一定的晶体表面产生</a:t>
            </a:r>
            <a:r>
              <a:rPr lang="zh-CN" altLang="en-US" sz="1800" noProof="1">
                <a:solidFill>
                  <a:srgbClr val="CC0066"/>
                </a:solidFill>
              </a:rPr>
              <a:t>符号相反的电荷</a:t>
            </a:r>
            <a:r>
              <a:rPr lang="zh-CN" altLang="en-US" sz="1800" noProof="1">
                <a:latin typeface="黑体" panose="02010609060101010101" pitchFamily="49" charset="-122"/>
              </a:rPr>
              <a:t>，外力去掉后，电荷消失。力的方向改变时，电荷的符号也随之改变，这种现象称为</a:t>
            </a:r>
            <a:r>
              <a:rPr lang="zh-CN" altLang="en-US" sz="1800" noProof="1">
                <a:solidFill>
                  <a:srgbClr val="CC0066"/>
                </a:solidFill>
              </a:rPr>
              <a:t>压电效应</a:t>
            </a:r>
            <a:r>
              <a:rPr lang="en-US" altLang="zh-CN" sz="1800" noProof="1">
                <a:latin typeface="黑体" panose="02010609060101010101" pitchFamily="49" charset="-122"/>
              </a:rPr>
              <a:t>(</a:t>
            </a:r>
            <a:r>
              <a:rPr lang="zh-CN" altLang="en-US" sz="1800" noProof="1">
                <a:latin typeface="黑体" panose="02010609060101010101" pitchFamily="49" charset="-122"/>
              </a:rPr>
              <a:t>压电正向效应</a:t>
            </a:r>
            <a:r>
              <a:rPr lang="en-US" altLang="zh-CN" sz="1800" noProof="1">
                <a:latin typeface="黑体" panose="02010609060101010101" pitchFamily="49" charset="-122"/>
              </a:rPr>
              <a:t>)</a:t>
            </a:r>
            <a:r>
              <a:rPr lang="zh-CN" altLang="en-US" sz="1800" noProof="1">
                <a:latin typeface="黑体" panose="02010609060101010101" pitchFamily="49" charset="-122"/>
              </a:rPr>
              <a:t>。</a:t>
            </a:r>
            <a:endParaRPr lang="zh-CN" altLang="en-US" sz="1800" noProof="1">
              <a:latin typeface="黑体" panose="02010609060101010101" pitchFamily="49" charset="-122"/>
            </a:endParaRPr>
          </a:p>
        </p:txBody>
      </p:sp>
      <p:sp>
        <p:nvSpPr>
          <p:cNvPr id="585737" name="矩形 585736"/>
          <p:cNvSpPr/>
          <p:nvPr/>
        </p:nvSpPr>
        <p:spPr>
          <a:xfrm>
            <a:off x="3275410" y="5315040"/>
            <a:ext cx="2620565" cy="344805"/>
          </a:xfrm>
          <a:prstGeom prst="rect">
            <a:avLst/>
          </a:prstGeom>
          <a:solidFill>
            <a:schemeClr val="accent1"/>
          </a:solidFill>
          <a:ln w="952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zh-CN" altLang="en-US" sz="1650" noProof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</a:rPr>
              <a:t>图2-23  压电效应示意图</a:t>
            </a:r>
            <a:endParaRPr lang="zh-CN" altLang="en-US" sz="1650" noProof="1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  <a:cs typeface="+mn-ea"/>
            </a:endParaRPr>
          </a:p>
        </p:txBody>
      </p:sp>
      <p:pic>
        <p:nvPicPr>
          <p:cNvPr id="585738" name="图片 585737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4931" y="3045709"/>
            <a:ext cx="6436519" cy="21502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椭圆 1"/>
          <p:cNvSpPr/>
          <p:nvPr/>
        </p:nvSpPr>
        <p:spPr>
          <a:xfrm>
            <a:off x="4086315" y="3213587"/>
            <a:ext cx="215504" cy="21550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en-US" altLang="zh-CN" sz="100" dirty="0">
                <a:solidFill>
                  <a:srgbClr val="CC0066"/>
                </a:solidFill>
              </a:rPr>
              <a:t>+</a:t>
            </a:r>
            <a:endParaRPr lang="zh-CN" altLang="en-US" sz="100" dirty="0">
              <a:solidFill>
                <a:srgbClr val="CC0066"/>
              </a:solidFill>
            </a:endParaRPr>
          </a:p>
        </p:txBody>
      </p:sp>
      <p:sp>
        <p:nvSpPr>
          <p:cNvPr id="7" name="椭圆 6"/>
          <p:cNvSpPr/>
          <p:nvPr/>
        </p:nvSpPr>
        <p:spPr>
          <a:xfrm>
            <a:off x="4531609" y="3213587"/>
            <a:ext cx="216694" cy="21550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en-US" altLang="zh-CN" sz="100" dirty="0">
                <a:solidFill>
                  <a:srgbClr val="CC0066"/>
                </a:solidFill>
              </a:rPr>
              <a:t>+</a:t>
            </a:r>
            <a:endParaRPr lang="zh-CN" altLang="en-US" sz="100" dirty="0">
              <a:solidFill>
                <a:srgbClr val="CC0066"/>
              </a:solidFill>
            </a:endParaRPr>
          </a:p>
        </p:txBody>
      </p:sp>
      <p:sp>
        <p:nvSpPr>
          <p:cNvPr id="8" name="椭圆 7"/>
          <p:cNvSpPr/>
          <p:nvPr/>
        </p:nvSpPr>
        <p:spPr>
          <a:xfrm>
            <a:off x="4950709" y="3213587"/>
            <a:ext cx="215504" cy="21550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en-US" altLang="zh-CN" sz="100" dirty="0">
                <a:solidFill>
                  <a:srgbClr val="CC0066"/>
                </a:solidFill>
              </a:rPr>
              <a:t>+</a:t>
            </a:r>
            <a:endParaRPr lang="zh-CN" altLang="en-US" sz="100" dirty="0">
              <a:solidFill>
                <a:srgbClr val="CC0066"/>
              </a:solidFill>
            </a:endParaRPr>
          </a:p>
        </p:txBody>
      </p:sp>
      <p:sp>
        <p:nvSpPr>
          <p:cNvPr id="9" name="椭圆 8"/>
          <p:cNvSpPr/>
          <p:nvPr/>
        </p:nvSpPr>
        <p:spPr>
          <a:xfrm>
            <a:off x="6516291" y="4120844"/>
            <a:ext cx="215503" cy="21550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en-US" altLang="zh-CN" sz="100" dirty="0">
                <a:solidFill>
                  <a:srgbClr val="CC0066"/>
                </a:solidFill>
              </a:rPr>
              <a:t>+</a:t>
            </a:r>
            <a:endParaRPr lang="zh-CN" altLang="en-US" sz="100" dirty="0">
              <a:solidFill>
                <a:srgbClr val="CC0066"/>
              </a:solidFill>
            </a:endParaRPr>
          </a:p>
        </p:txBody>
      </p:sp>
      <p:sp>
        <p:nvSpPr>
          <p:cNvPr id="10" name="椭圆 9"/>
          <p:cNvSpPr/>
          <p:nvPr/>
        </p:nvSpPr>
        <p:spPr>
          <a:xfrm>
            <a:off x="7002156" y="4120844"/>
            <a:ext cx="216694" cy="21550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en-US" altLang="zh-CN" sz="100" dirty="0">
                <a:solidFill>
                  <a:srgbClr val="CC0066"/>
                </a:solidFill>
              </a:rPr>
              <a:t>+</a:t>
            </a:r>
            <a:endParaRPr lang="zh-CN" altLang="en-US" sz="100" dirty="0">
              <a:solidFill>
                <a:srgbClr val="CC0066"/>
              </a:solidFill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7434353" y="4120844"/>
            <a:ext cx="215504" cy="21550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en-US" altLang="zh-CN" sz="100" dirty="0">
                <a:solidFill>
                  <a:srgbClr val="CC0066"/>
                </a:solidFill>
              </a:rPr>
              <a:t>+</a:t>
            </a:r>
            <a:endParaRPr lang="zh-CN" altLang="en-US" sz="100" dirty="0">
              <a:solidFill>
                <a:srgbClr val="CC0066"/>
              </a:solidFill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7434353" y="3429090"/>
            <a:ext cx="215504" cy="21550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en-US" altLang="zh-CN" sz="100" dirty="0">
                <a:solidFill>
                  <a:srgbClr val="CC0066"/>
                </a:solidFill>
              </a:rPr>
              <a:t>-</a:t>
            </a:r>
            <a:endParaRPr lang="zh-CN" altLang="en-US" sz="100" dirty="0">
              <a:solidFill>
                <a:srgbClr val="CC0066"/>
              </a:solidFill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7002156" y="3461147"/>
            <a:ext cx="216694" cy="21550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en-US" altLang="zh-CN" sz="100" dirty="0">
                <a:solidFill>
                  <a:srgbClr val="CC0066"/>
                </a:solidFill>
              </a:rPr>
              <a:t>-</a:t>
            </a:r>
            <a:endParaRPr lang="zh-CN" altLang="en-US" sz="100" dirty="0">
              <a:solidFill>
                <a:srgbClr val="CC0066"/>
              </a:solidFill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6488997" y="3461147"/>
            <a:ext cx="216694" cy="21550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en-US" altLang="zh-CN" sz="100" dirty="0">
                <a:solidFill>
                  <a:srgbClr val="CC0066"/>
                </a:solidFill>
              </a:rPr>
              <a:t>-</a:t>
            </a:r>
            <a:endParaRPr lang="zh-CN" altLang="en-US" sz="100" dirty="0">
              <a:solidFill>
                <a:srgbClr val="CC0066"/>
              </a:solidFill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4962615" y="4336346"/>
            <a:ext cx="215504" cy="21669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en-US" altLang="zh-CN" sz="100" dirty="0">
                <a:solidFill>
                  <a:srgbClr val="CC0066"/>
                </a:solidFill>
              </a:rPr>
              <a:t>-</a:t>
            </a:r>
            <a:endParaRPr lang="zh-CN" altLang="en-US" sz="100" dirty="0">
              <a:solidFill>
                <a:srgbClr val="CC0066"/>
              </a:solidFill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4531609" y="4336346"/>
            <a:ext cx="216694" cy="21669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en-US" altLang="zh-CN" sz="100" dirty="0">
                <a:solidFill>
                  <a:srgbClr val="CC0066"/>
                </a:solidFill>
              </a:rPr>
              <a:t>-</a:t>
            </a:r>
            <a:endParaRPr lang="zh-CN" altLang="en-US" sz="100" dirty="0">
              <a:solidFill>
                <a:srgbClr val="CC0066"/>
              </a:solidFill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4086315" y="4350544"/>
            <a:ext cx="215504" cy="21550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en-US" altLang="zh-CN" sz="100" dirty="0">
                <a:solidFill>
                  <a:srgbClr val="CC0066"/>
                </a:solidFill>
              </a:rPr>
              <a:t>-</a:t>
            </a:r>
            <a:endParaRPr lang="zh-CN" altLang="en-US" sz="100" dirty="0">
              <a:solidFill>
                <a:srgbClr val="CC0066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573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58573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57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0" dur="500"/>
                                        <p:tgtEl>
                                          <p:spTgt spid="5857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0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57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4" dur="2000"/>
                                        <p:tgtEl>
                                          <p:spTgt spid="5857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4000"/>
                            </p:stCondLst>
                            <p:childTnLst>
                              <p:par>
                                <p:cTn id="16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57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8" dur="2000"/>
                                        <p:tgtEl>
                                          <p:spTgt spid="5857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0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1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2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3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4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7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9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2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3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4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5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6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7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9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1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2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5731" grpId="0" animBg="1" build="p"/>
      <p:bldP spid="585737" grpId="0" bldLvl="0" animBg="1"/>
      <p:bldP spid="2" grpId="0" bldLvl="0" animBg="1"/>
      <p:bldP spid="2" grpId="1" bldLvl="0" animBg="1"/>
      <p:bldP spid="7" grpId="0" bldLvl="0" animBg="1"/>
      <p:bldP spid="7" grpId="1" bldLvl="0" animBg="1"/>
      <p:bldP spid="8" grpId="0" bldLvl="0" animBg="1"/>
      <p:bldP spid="8" grpId="1" bldLvl="0" animBg="1"/>
      <p:bldP spid="9" grpId="0" bldLvl="0" animBg="1"/>
      <p:bldP spid="9" grpId="1" bldLvl="0" animBg="1"/>
      <p:bldP spid="10" grpId="0" bldLvl="0" animBg="1"/>
      <p:bldP spid="10" grpId="1" bldLvl="0" animBg="1"/>
      <p:bldP spid="11" grpId="0" bldLvl="0" animBg="1"/>
      <p:bldP spid="11" grpId="1" bldLvl="0" animBg="1"/>
      <p:bldP spid="12" grpId="0" bldLvl="0" animBg="1"/>
      <p:bldP spid="12" grpId="1" bldLvl="0" animBg="1"/>
      <p:bldP spid="13" grpId="0" bldLvl="0" animBg="1"/>
      <p:bldP spid="13" grpId="1" bldLvl="0" animBg="1"/>
      <p:bldP spid="14" grpId="0" bldLvl="0" animBg="1"/>
      <p:bldP spid="14" grpId="1" bldLvl="0" animBg="1"/>
      <p:bldP spid="15" grpId="0" bldLvl="0" animBg="1"/>
      <p:bldP spid="15" grpId="1" bldLvl="0" animBg="1"/>
      <p:bldP spid="16" grpId="0" bldLvl="0" animBg="1"/>
      <p:bldP spid="16" grpId="1" bldLvl="0" animBg="1"/>
      <p:bldP spid="17" grpId="0" bldLvl="0" animBg="1"/>
      <p:bldP spid="17" grpId="1" bldLvl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9746" name="内容占位符 657409"/>
          <p:cNvGraphicFramePr>
            <a:graphicFrameLocks noGrp="1" noChangeAspect="1"/>
          </p:cNvGraphicFramePr>
          <p:nvPr>
            <p:ph idx="4294967295"/>
          </p:nvPr>
        </p:nvGraphicFramePr>
        <p:xfrm>
          <a:off x="2736146" y="1755071"/>
          <a:ext cx="3575447" cy="95011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" name="" r:id="rId1" imgW="1624965" imgH="431800" progId="Equation.DSMT4">
                  <p:embed/>
                </p:oleObj>
              </mc:Choice>
              <mc:Fallback>
                <p:oleObj name="" r:id="rId1" imgW="1624965" imgH="431800" progId="Equation.DSMT4">
                  <p:embed/>
                  <p:pic>
                    <p:nvPicPr>
                      <p:cNvPr id="0" name="图片 1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36146" y="1755071"/>
                        <a:ext cx="3575447" cy="950119"/>
                      </a:xfrm>
                      <a:prstGeom prst="rect">
                        <a:avLst/>
                      </a:prstGeom>
                      <a:solidFill>
                        <a:srgbClr val="D1D1F0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57413" name="矩形标注 657412"/>
          <p:cNvSpPr/>
          <p:nvPr/>
        </p:nvSpPr>
        <p:spPr>
          <a:xfrm>
            <a:off x="1494235" y="3213587"/>
            <a:ext cx="6291263" cy="1999059"/>
          </a:xfrm>
          <a:prstGeom prst="wedgeRectCallout">
            <a:avLst>
              <a:gd name="adj1" fmla="val 21150"/>
              <a:gd name="adj2" fmla="val -93579"/>
            </a:avLst>
          </a:prstGeom>
          <a:solidFill>
            <a:schemeClr val="accent1"/>
          </a:solidFill>
          <a:ln w="9525" cap="flat" cmpd="sng">
            <a:noFill/>
            <a:prstDash val="solid"/>
            <a:miter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l">
              <a:lnSpc>
                <a:spcPct val="120000"/>
              </a:lnSpc>
              <a:buClr>
                <a:srgbClr val="7575D1"/>
              </a:buClr>
              <a:buFont typeface="Wingdings" panose="05000000000000000000" pitchFamily="2" charset="2"/>
              <a:buChar char="u"/>
              <a:defRPr/>
            </a:pPr>
            <a:r>
              <a:rPr lang="zh-CN" altLang="en-US" sz="1500" noProof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从式看出，当作用在压电元件上的力为静态力时</a:t>
            </a:r>
            <a:r>
              <a:rPr lang="zh-CN" altLang="en-US" sz="1500" noProof="1">
                <a:solidFill>
                  <a:srgbClr val="FF3399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（</a:t>
            </a:r>
            <a:r>
              <a:rPr lang="el-GR" altLang="en-US" sz="1500" noProof="1">
                <a:solidFill>
                  <a:srgbClr val="FF3399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ω</a:t>
            </a:r>
            <a:r>
              <a:rPr lang="zh-CN" altLang="en-US" sz="1500" noProof="1">
                <a:solidFill>
                  <a:srgbClr val="FF3399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</a:t>
            </a:r>
            <a:r>
              <a:rPr lang="en-US" altLang="zh-CN" sz="1500" noProof="1">
                <a:solidFill>
                  <a:srgbClr val="FF3399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=0</a:t>
            </a:r>
            <a:r>
              <a:rPr lang="zh-CN" altLang="en-US" sz="1500" noProof="1">
                <a:solidFill>
                  <a:srgbClr val="FF3399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）</a:t>
            </a:r>
            <a:r>
              <a:rPr lang="zh-CN" altLang="en-US" sz="1500" noProof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。放大器的输</a:t>
            </a:r>
            <a:endParaRPr lang="en-US" altLang="zh-CN" sz="1500" noProof="1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l">
              <a:lnSpc>
                <a:spcPct val="120000"/>
              </a:lnSpc>
              <a:buClr>
                <a:srgbClr val="7575D1"/>
              </a:buClr>
              <a:buFont typeface="Arial" panose="020B0604020202020204" pitchFamily="34" charset="0"/>
              <a:buNone/>
              <a:defRPr/>
            </a:pPr>
            <a:r>
              <a:rPr lang="en-US" altLang="zh-CN" sz="1500" noProof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zh-CN" altLang="en-US" sz="1500" noProof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入电压为零。</a:t>
            </a:r>
            <a:endParaRPr lang="zh-CN" altLang="en-US" sz="1500" noProof="1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l">
              <a:lnSpc>
                <a:spcPct val="120000"/>
              </a:lnSpc>
              <a:buClr>
                <a:srgbClr val="7575D1"/>
              </a:buClr>
              <a:buFont typeface="Wingdings" panose="05000000000000000000" pitchFamily="2" charset="2"/>
              <a:buChar char="u"/>
              <a:defRPr/>
            </a:pPr>
            <a:r>
              <a:rPr lang="zh-CN" altLang="en-US" sz="1500" noProof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由于外力作用在压电元件上产生的电荷只有在</a:t>
            </a:r>
            <a:r>
              <a:rPr lang="zh-CN" altLang="en-US" sz="1500" noProof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无泄露</a:t>
            </a:r>
            <a:r>
              <a:rPr lang="zh-CN" altLang="en-US" sz="1500" noProof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的情况下才能保存，</a:t>
            </a:r>
            <a:endParaRPr lang="en-US" altLang="zh-CN" sz="1500" noProof="1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l">
              <a:lnSpc>
                <a:spcPct val="120000"/>
              </a:lnSpc>
              <a:buClr>
                <a:srgbClr val="7575D1"/>
              </a:buClr>
              <a:buFont typeface="Arial" panose="020B0604020202020204" pitchFamily="34" charset="0"/>
              <a:buNone/>
              <a:defRPr/>
            </a:pPr>
            <a:r>
              <a:rPr lang="en-US" altLang="zh-CN" sz="1500" noProof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zh-CN" altLang="en-US" sz="1500" noProof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即需要测量回路具有</a:t>
            </a:r>
            <a:r>
              <a:rPr lang="zh-CN" altLang="en-US" sz="1500" noProof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无限大的输入阻抗</a:t>
            </a:r>
            <a:r>
              <a:rPr lang="zh-CN" altLang="en-US" sz="1500" noProof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，这实际上是不可能的。因为在 </a:t>
            </a:r>
            <a:endParaRPr lang="en-US" altLang="zh-CN" sz="1500" noProof="1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l">
              <a:lnSpc>
                <a:spcPct val="120000"/>
              </a:lnSpc>
              <a:buClr>
                <a:srgbClr val="7575D1"/>
              </a:buClr>
              <a:buFont typeface="Arial" panose="020B0604020202020204" pitchFamily="34" charset="0"/>
              <a:buNone/>
              <a:defRPr/>
            </a:pPr>
            <a:r>
              <a:rPr lang="en-US" altLang="zh-CN" sz="1500" noProof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zh-CN" altLang="en-US" sz="1500" noProof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实际测量时，放大器的输入电阻和传感器的泄漏电阻</a:t>
            </a:r>
            <a:r>
              <a:rPr lang="zh-CN" altLang="en-US" sz="1500" noProof="1">
                <a:solidFill>
                  <a:srgbClr val="FF33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不可能为无穷大</a:t>
            </a:r>
            <a:r>
              <a:rPr lang="zh-CN" altLang="en-US" sz="1500" noProof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endParaRPr lang="en-US" altLang="zh-CN" sz="1500" noProof="1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l">
              <a:lnSpc>
                <a:spcPct val="120000"/>
              </a:lnSpc>
              <a:buClr>
                <a:srgbClr val="7575D1"/>
              </a:buClr>
              <a:buFont typeface="Arial" panose="020B0604020202020204" pitchFamily="34" charset="0"/>
              <a:buNone/>
              <a:defRPr/>
            </a:pPr>
            <a:r>
              <a:rPr lang="en-US" altLang="zh-CN" sz="1500" noProof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zh-CN" altLang="en-US" sz="1500" noProof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因此电荷就会通过放大器的输入电阻和传感器的泄漏电阻漏掉，所以压</a:t>
            </a:r>
            <a:endParaRPr lang="en-US" altLang="zh-CN" sz="1500" noProof="1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l">
              <a:lnSpc>
                <a:spcPct val="120000"/>
              </a:lnSpc>
              <a:buClr>
                <a:srgbClr val="7575D1"/>
              </a:buClr>
              <a:buFont typeface="Arial" panose="020B0604020202020204" pitchFamily="34" charset="0"/>
              <a:buNone/>
              <a:defRPr/>
            </a:pPr>
            <a:r>
              <a:rPr lang="en-US" altLang="zh-CN" sz="1500" noProof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zh-CN" altLang="en-US" sz="1500" noProof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电传感器</a:t>
            </a:r>
            <a:r>
              <a:rPr lang="zh-CN" altLang="en-US" sz="1500" noProof="1">
                <a:solidFill>
                  <a:srgbClr val="FF33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不能</a:t>
            </a:r>
            <a:r>
              <a:rPr lang="zh-CN" altLang="en-US" sz="1500" noProof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用于</a:t>
            </a:r>
            <a:r>
              <a:rPr lang="zh-CN" altLang="en-US" sz="1500" noProof="1">
                <a:solidFill>
                  <a:srgbClr val="FF33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静态力的测量</a:t>
            </a:r>
            <a:r>
              <a:rPr lang="zh-CN" altLang="en-US" sz="1500" noProof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sz="1500" noProof="1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9748" name="灯片编号占位符 1"/>
          <p:cNvSpPr>
            <a:spLocks noGrp="1" noChangeArrowheads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80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>
              <a:defRPr sz="280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>
              <a:defRPr sz="280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>
              <a:defRPr sz="280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>
              <a:defRPr sz="280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>
              <a:buFontTx/>
              <a:buNone/>
            </a:pPr>
            <a:fld id="{8A8D7EE1-9D94-4A29-98F7-3E1E8675DA4A}" type="slidenum">
              <a:rPr altLang="en-US" sz="1050">
                <a:solidFill>
                  <a:srgbClr val="000000"/>
                </a:solidFill>
                <a:ea typeface="宋体" panose="02010600030101010101" pitchFamily="2" charset="-122"/>
              </a:rPr>
            </a:fld>
            <a:endParaRPr lang="zh-CN" altLang="en-US" sz="1050">
              <a:solidFill>
                <a:srgbClr val="000000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1000"/>
                                        <p:tgtEl>
                                          <p:spTgt spid="657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7413" grpId="0" bldLvl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0770" name="内容占位符 658433"/>
          <p:cNvGraphicFramePr>
            <a:graphicFrameLocks noGrp="1" noChangeAspect="1"/>
          </p:cNvGraphicFramePr>
          <p:nvPr>
            <p:ph idx="4294967295"/>
          </p:nvPr>
        </p:nvGraphicFramePr>
        <p:xfrm>
          <a:off x="2903935" y="2564606"/>
          <a:ext cx="3065859" cy="814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" name="" r:id="rId1" imgW="1624965" imgH="431800" progId="Equation.DSMT4">
                  <p:embed/>
                </p:oleObj>
              </mc:Choice>
              <mc:Fallback>
                <p:oleObj name="" r:id="rId1" imgW="1624965" imgH="431800" progId="Equation.DSMT4">
                  <p:embed/>
                  <p:pic>
                    <p:nvPicPr>
                      <p:cNvPr id="0" name="图片 1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03935" y="2564606"/>
                        <a:ext cx="3065859" cy="814388"/>
                      </a:xfrm>
                      <a:prstGeom prst="rect">
                        <a:avLst/>
                      </a:prstGeom>
                      <a:solidFill>
                        <a:srgbClr val="D1D1F0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8130" name="矩形标注 658434"/>
          <p:cNvSpPr/>
          <p:nvPr/>
        </p:nvSpPr>
        <p:spPr>
          <a:xfrm>
            <a:off x="1494235" y="3699362"/>
            <a:ext cx="5886450" cy="1782365"/>
          </a:xfrm>
          <a:prstGeom prst="wedgeRectCallout">
            <a:avLst>
              <a:gd name="adj1" fmla="val -6398"/>
              <a:gd name="adj2" fmla="val -72486"/>
            </a:avLst>
          </a:prstGeom>
          <a:solidFill>
            <a:schemeClr val="accent1"/>
          </a:solidFill>
          <a:ln w="9525" cap="flat" cmpd="sng">
            <a:noFill/>
            <a:prstDash val="solid"/>
            <a:miter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l">
              <a:lnSpc>
                <a:spcPct val="150000"/>
              </a:lnSpc>
              <a:buClr>
                <a:srgbClr val="7575D1"/>
              </a:buClr>
              <a:buFont typeface="Wingdings" panose="05000000000000000000" pitchFamily="2" charset="2"/>
              <a:buChar char="u"/>
              <a:defRPr/>
            </a:pPr>
            <a:r>
              <a:rPr lang="zh-CN" altLang="en-US" sz="1500" noProof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当改变连接传感器与前置放大器的电缆长度时，电缆电容</a:t>
            </a:r>
            <a:r>
              <a:rPr lang="en-US" altLang="zh-CN" sz="1500" noProof="1">
                <a:solidFill>
                  <a:srgbClr val="FF3399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Cc</a:t>
            </a:r>
            <a:r>
              <a:rPr lang="zh-CN" altLang="en-US" sz="1500" noProof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将改变，</a:t>
            </a:r>
            <a:endParaRPr lang="en-US" altLang="zh-CN" sz="1500" noProof="1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l">
              <a:lnSpc>
                <a:spcPct val="150000"/>
              </a:lnSpc>
              <a:buClr>
                <a:srgbClr val="7575D1"/>
              </a:buClr>
              <a:buFont typeface="Arial" panose="020B0604020202020204" pitchFamily="34" charset="0"/>
              <a:buNone/>
              <a:defRPr/>
            </a:pPr>
            <a:r>
              <a:rPr lang="en-US" altLang="zh-CN" sz="1500" noProof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zh-CN" altLang="en-US" sz="1500" noProof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从而引起放大器的输入电压也发生变化。在设计时，通常把</a:t>
            </a:r>
            <a:r>
              <a:rPr lang="zh-CN" altLang="en-US" sz="1500" noProof="1">
                <a:solidFill>
                  <a:srgbClr val="FF33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电缆长</a:t>
            </a:r>
            <a:endParaRPr lang="en-US" altLang="zh-CN" sz="1500" noProof="1">
              <a:solidFill>
                <a:srgbClr val="FF33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l">
              <a:lnSpc>
                <a:spcPct val="150000"/>
              </a:lnSpc>
              <a:buClr>
                <a:srgbClr val="7575D1"/>
              </a:buClr>
              <a:buFont typeface="Arial" panose="020B0604020202020204" pitchFamily="34" charset="0"/>
              <a:buNone/>
              <a:defRPr/>
            </a:pPr>
            <a:r>
              <a:rPr lang="en-US" altLang="zh-CN" sz="1500" noProof="1">
                <a:solidFill>
                  <a:srgbClr val="FF33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zh-CN" altLang="en-US" sz="1500" noProof="1">
                <a:solidFill>
                  <a:srgbClr val="FF33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度定为常数</a:t>
            </a:r>
            <a:r>
              <a:rPr lang="zh-CN" altLang="en-US" sz="1500" noProof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，使用时如要改变电缆长度，则必须重新校正电压灵</a:t>
            </a:r>
            <a:endParaRPr lang="zh-CN" altLang="en-US" sz="1500" noProof="1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60772" name="灯片编号占位符 1"/>
          <p:cNvSpPr>
            <a:spLocks noGrp="1" noChangeArrowheads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80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>
              <a:defRPr sz="280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>
              <a:defRPr sz="280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>
              <a:defRPr sz="280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>
              <a:defRPr sz="280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>
              <a:buFontTx/>
              <a:buNone/>
            </a:pPr>
            <a:fld id="{C86994BD-3664-449F-8050-9FD77397EC98}" type="slidenum">
              <a:rPr altLang="en-US" sz="1050">
                <a:solidFill>
                  <a:srgbClr val="000000"/>
                </a:solidFill>
                <a:ea typeface="宋体" panose="02010600030101010101" pitchFamily="2" charset="-122"/>
              </a:rPr>
            </a:fld>
            <a:endParaRPr lang="zh-CN" altLang="en-US" sz="1050">
              <a:solidFill>
                <a:srgbClr val="000000"/>
              </a:solidFill>
              <a:ea typeface="宋体" panose="02010600030101010101" pitchFamily="2" charset="-122"/>
            </a:endParaRPr>
          </a:p>
        </p:txBody>
      </p:sp>
      <p:sp>
        <p:nvSpPr>
          <p:cNvPr id="5" name="矩形标注 658434"/>
          <p:cNvSpPr/>
          <p:nvPr/>
        </p:nvSpPr>
        <p:spPr>
          <a:xfrm>
            <a:off x="1494235" y="1593146"/>
            <a:ext cx="5886450" cy="756047"/>
          </a:xfrm>
          <a:prstGeom prst="wedgeRectCallout">
            <a:avLst>
              <a:gd name="adj1" fmla="val 21758"/>
              <a:gd name="adj2" fmla="val -42240"/>
            </a:avLst>
          </a:prstGeom>
          <a:solidFill>
            <a:schemeClr val="accent1"/>
          </a:solidFill>
          <a:ln w="9525" cap="flat" cmpd="sng">
            <a:noFill/>
            <a:prstDash val="solid"/>
            <a:miter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l">
              <a:lnSpc>
                <a:spcPct val="150000"/>
              </a:lnSpc>
              <a:buClr>
                <a:srgbClr val="7575D1"/>
              </a:buClr>
              <a:buFont typeface="Wingdings" panose="05000000000000000000" pitchFamily="2" charset="2"/>
              <a:buChar char="u"/>
              <a:defRPr/>
            </a:pPr>
            <a:r>
              <a:rPr lang="en-US" altLang="zh-CN" sz="1500" noProof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1500" noProof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压电元件在交变力的作用下，电荷可以得到</a:t>
            </a:r>
            <a:r>
              <a:rPr lang="zh-CN" altLang="en-US" sz="1500" noProof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不断补充</a:t>
            </a:r>
            <a:r>
              <a:rPr lang="zh-CN" altLang="en-US" sz="1500" noProof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，可以供给</a:t>
            </a:r>
            <a:endParaRPr lang="en-US" altLang="zh-CN" sz="1500" noProof="1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l">
              <a:lnSpc>
                <a:spcPct val="150000"/>
              </a:lnSpc>
              <a:buClr>
                <a:srgbClr val="7575D1"/>
              </a:buClr>
              <a:buFont typeface="Arial" panose="020B0604020202020204" pitchFamily="34" charset="0"/>
              <a:buNone/>
              <a:defRPr/>
            </a:pPr>
            <a:r>
              <a:rPr lang="en-US" altLang="zh-CN" sz="1500" noProof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zh-CN" altLang="en-US" sz="1500" noProof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测量电路以一定的电流，故只适用于</a:t>
            </a:r>
            <a:r>
              <a:rPr lang="zh-CN" altLang="en-US" sz="1500" noProof="1">
                <a:solidFill>
                  <a:srgbClr val="FF33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动态</a:t>
            </a:r>
            <a:r>
              <a:rPr lang="zh-CN" altLang="en-US" sz="1500" noProof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测量。</a:t>
            </a:r>
            <a:endParaRPr lang="zh-CN" altLang="en-US" sz="1500" noProof="1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81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8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8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30" grpId="0" bldLvl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标题 659457"/>
          <p:cNvSpPr>
            <a:spLocks noGrp="1" noRot="1" noChangeArrowheads="1"/>
          </p:cNvSpPr>
          <p:nvPr>
            <p:ph type="title"/>
          </p:nvPr>
        </p:nvSpPr>
        <p:spPr>
          <a:xfrm>
            <a:off x="1202531" y="1233578"/>
            <a:ext cx="6553200" cy="627460"/>
          </a:xfrm>
        </p:spPr>
        <p:txBody>
          <a:bodyPr/>
          <a:lstStyle/>
          <a:p>
            <a:pPr marL="838200" indent="-838200" eaLnBrk="1" hangingPunct="1">
              <a:defRPr/>
            </a:pPr>
            <a:r>
              <a:rPr lang="zh-CN" altLang="en-US" sz="2250">
                <a:solidFill>
                  <a:srgbClr val="1E4649"/>
                </a:solidFill>
                <a:latin typeface="+mj-ea"/>
              </a:rPr>
              <a:t>（2）电荷放大器</a:t>
            </a:r>
            <a:endParaRPr lang="zh-CN" altLang="en-US" sz="2250">
              <a:solidFill>
                <a:srgbClr val="1E4649"/>
              </a:solidFill>
              <a:latin typeface="+mj-ea"/>
            </a:endParaRPr>
          </a:p>
        </p:txBody>
      </p:sp>
      <p:sp>
        <p:nvSpPr>
          <p:cNvPr id="161795" name="矩形 659458"/>
          <p:cNvSpPr>
            <a:spLocks noChangeArrowheads="1"/>
          </p:cNvSpPr>
          <p:nvPr/>
        </p:nvSpPr>
        <p:spPr bwMode="auto">
          <a:xfrm>
            <a:off x="1016884" y="1759744"/>
            <a:ext cx="7350919" cy="15913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l">
              <a:lnSpc>
                <a:spcPct val="130000"/>
              </a:lnSpc>
              <a:buClr>
                <a:srgbClr val="7575D1"/>
              </a:buClr>
              <a:buFont typeface="Wingdings" panose="05000000000000000000" pitchFamily="2" charset="2"/>
              <a:buChar char="u"/>
            </a:pPr>
            <a:r>
              <a:rPr lang="zh-CN" altLang="en-US" sz="15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电荷放大器是一种</a:t>
            </a:r>
            <a:r>
              <a:rPr lang="zh-CN" altLang="en-US" sz="1500">
                <a:solidFill>
                  <a:srgbClr val="FF33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输出电压与输入电荷量</a:t>
            </a:r>
            <a:r>
              <a:rPr lang="zh-CN" altLang="en-US" sz="15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成正比的前置放大器。它实际上是一个具有</a:t>
            </a:r>
            <a:r>
              <a:rPr lang="zh-CN" altLang="en-US" sz="1500">
                <a:solidFill>
                  <a:srgbClr val="FF33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反馈电容</a:t>
            </a:r>
            <a:r>
              <a:rPr lang="zh-CN" altLang="en-US" sz="15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的高增益运算放大器。图２</a:t>
            </a:r>
            <a:r>
              <a:rPr lang="en-US" altLang="zh-CN" sz="15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-32a</a:t>
            </a:r>
            <a:r>
              <a:rPr lang="zh-CN" altLang="en-US" sz="15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是压电传感器与电荷放大器连接的等效电路。图中</a:t>
            </a:r>
            <a:r>
              <a:rPr lang="en-US" altLang="zh-CN" sz="1500" i="1">
                <a:solidFill>
                  <a:srgbClr val="FF3399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C</a:t>
            </a:r>
            <a:r>
              <a:rPr lang="en-US" altLang="zh-CN" sz="1500" i="1" baseline="-25000">
                <a:solidFill>
                  <a:srgbClr val="FF3399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f </a:t>
            </a:r>
            <a:r>
              <a:rPr lang="zh-CN" altLang="en-US" sz="15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为放大器的反馈电容，其余符号的意义与电压放大器相同。由于放大器的输入阻抗高达             ，放大器输入端</a:t>
            </a:r>
            <a:r>
              <a:rPr lang="zh-CN" altLang="en-US" sz="1500">
                <a:solidFill>
                  <a:srgbClr val="FF33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几乎没有分流</a:t>
            </a:r>
            <a:r>
              <a:rPr lang="zh-CN" altLang="en-US" sz="15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，实际的等效电路如图</a:t>
            </a:r>
            <a:r>
              <a:rPr lang="en-US" altLang="zh-CN" sz="15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2-32b</a:t>
            </a:r>
            <a:r>
              <a:rPr lang="zh-CN" altLang="en-US" sz="15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所示，电荷</a:t>
            </a:r>
            <a:r>
              <a:rPr lang="en-US" altLang="zh-CN" sz="15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Q</a:t>
            </a:r>
            <a:r>
              <a:rPr lang="zh-CN" altLang="en-US" sz="15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只对反馈电容</a:t>
            </a:r>
            <a:r>
              <a:rPr lang="en-US" altLang="zh-CN" sz="100" i="1">
                <a:solidFill>
                  <a:srgbClr val="FF3399"/>
                </a:solidFill>
                <a:latin typeface="Times New Roman" panose="02020603050405020304" pitchFamily="18" charset="0"/>
              </a:rPr>
              <a:t>C</a:t>
            </a:r>
            <a:r>
              <a:rPr lang="en-US" altLang="zh-CN" sz="1500" i="1" baseline="-25000">
                <a:solidFill>
                  <a:srgbClr val="FF3399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f</a:t>
            </a:r>
            <a:r>
              <a:rPr lang="en-US" altLang="zh-CN" sz="1500" i="1" baseline="-25000">
                <a:latin typeface="Times New Roman" panose="02020603050405020304" pitchFamily="18" charset="0"/>
                <a:ea typeface="黑体" panose="02010609060101010101" pitchFamily="49" charset="-122"/>
              </a:rPr>
              <a:t> </a:t>
            </a:r>
            <a:r>
              <a:rPr lang="zh-CN" altLang="en-US" sz="15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充电，充电电压接近放大器的输入电压。</a:t>
            </a:r>
            <a:endParaRPr lang="zh-CN" altLang="el-GR" sz="150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59460" name="组合 659459"/>
          <p:cNvGrpSpPr/>
          <p:nvPr/>
        </p:nvGrpSpPr>
        <p:grpSpPr bwMode="auto">
          <a:xfrm>
            <a:off x="1451462" y="3457665"/>
            <a:ext cx="6306740" cy="2250584"/>
            <a:chOff x="346" y="0"/>
            <a:chExt cx="7207" cy="2258"/>
          </a:xfrm>
        </p:grpSpPr>
        <p:pic>
          <p:nvPicPr>
            <p:cNvPr id="161801" name="图片 659460"/>
            <p:cNvPicPr>
              <a:picLocks noChangeAspect="1" noChangeArrowheads="1"/>
            </p:cNvPicPr>
            <p:nvPr/>
          </p:nvPicPr>
          <p:blipFill>
            <a:blip r:embed="rId1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6" y="2"/>
              <a:ext cx="3389" cy="17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61802" name="图片 659461"/>
            <p:cNvPicPr>
              <a:picLocks noChangeAspect="1" noChangeArrowheads="1"/>
            </p:cNvPicPr>
            <p:nvPr/>
          </p:nvPicPr>
          <p:blipFill>
            <a:blip r:embed="rId2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40" y="0"/>
              <a:ext cx="3413" cy="1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1803" name="文本框 659462"/>
            <p:cNvSpPr txBox="1">
              <a:spLocks noChangeArrowheads="1"/>
            </p:cNvSpPr>
            <p:nvPr/>
          </p:nvSpPr>
          <p:spPr bwMode="auto">
            <a:xfrm>
              <a:off x="596" y="1703"/>
              <a:ext cx="6660" cy="5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800">
                  <a:solidFill>
                    <a:srgbClr val="FF0000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>
                <a:defRPr sz="2800">
                  <a:solidFill>
                    <a:srgbClr val="FF0000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>
                <a:defRPr sz="2800">
                  <a:solidFill>
                    <a:srgbClr val="FF0000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>
                <a:defRPr sz="2800">
                  <a:solidFill>
                    <a:srgbClr val="FF0000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>
                <a:defRPr sz="2800">
                  <a:solidFill>
                    <a:srgbClr val="FF0000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rgbClr val="FF0000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rgbClr val="FF0000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rgbClr val="FF0000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rgbClr val="FF0000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r>
                <a:rPr lang="zh-CN" altLang="en-US" sz="150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（</a:t>
              </a:r>
              <a:r>
                <a:rPr lang="en-US" altLang="zh-CN" sz="150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a</a:t>
              </a:r>
              <a:r>
                <a:rPr lang="zh-CN" altLang="en-US" sz="150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）                                  （</a:t>
              </a:r>
              <a:r>
                <a:rPr lang="en-US" altLang="zh-CN" sz="150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b</a:t>
              </a:r>
              <a:r>
                <a:rPr lang="zh-CN" altLang="en-US" sz="150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）</a:t>
              </a:r>
              <a:endParaRPr lang="zh-CN" altLang="en-US" sz="15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  <a:p>
              <a:r>
                <a:rPr lang="zh-CN" altLang="en-US" sz="150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图</a:t>
              </a:r>
              <a:r>
                <a:rPr lang="en-US" altLang="zh-CN" sz="150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2-32 </a:t>
              </a:r>
              <a:r>
                <a:rPr lang="zh-CN" altLang="en-US" sz="150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电荷放大器等效电路</a:t>
              </a:r>
              <a:endParaRPr lang="zh-CN" altLang="en-US" sz="15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aphicFrame>
        <p:nvGraphicFramePr>
          <p:cNvPr id="161797" name="内容占位符 659463"/>
          <p:cNvGraphicFramePr>
            <a:graphicFrameLocks noGrp="1"/>
          </p:cNvGraphicFramePr>
          <p:nvPr>
            <p:ph idx="1"/>
          </p:nvPr>
        </p:nvGraphicFramePr>
        <p:xfrm>
          <a:off x="2270522" y="2699237"/>
          <a:ext cx="1134665" cy="29289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" name="" r:id="rId3" imgW="786765" imgH="203200" progId="Equation.DSMT4">
                  <p:embed/>
                </p:oleObj>
              </mc:Choice>
              <mc:Fallback>
                <p:oleObj name="" r:id="rId3" imgW="786765" imgH="203200" progId="Equation.DSMT4">
                  <p:embed/>
                  <p:pic>
                    <p:nvPicPr>
                      <p:cNvPr id="0" name="图片 1"/>
                      <p:cNvPicPr>
                        <a:picLocks noGrp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70522" y="2699237"/>
                        <a:ext cx="1134665" cy="292894"/>
                      </a:xfrm>
                      <a:prstGeom prst="rect">
                        <a:avLst/>
                      </a:prstGeom>
                      <a:solidFill>
                        <a:srgbClr val="D1D1F0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1798" name="灯片编号占位符 1"/>
          <p:cNvSpPr>
            <a:spLocks noGrp="1" noChangeArrowheads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80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>
              <a:defRPr sz="280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>
              <a:defRPr sz="280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>
              <a:defRPr sz="280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>
              <a:defRPr sz="280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>
              <a:buFontTx/>
              <a:buNone/>
            </a:pPr>
            <a:fld id="{AA366040-024D-4F5D-9E0D-9B03FB9D7BBC}" type="slidenum">
              <a:rPr altLang="en-US" sz="1050">
                <a:solidFill>
                  <a:srgbClr val="000000"/>
                </a:solidFill>
                <a:ea typeface="宋体" panose="02010600030101010101" pitchFamily="2" charset="-122"/>
              </a:rPr>
            </a:fld>
            <a:endParaRPr lang="zh-CN" altLang="en-US" sz="1050">
              <a:solidFill>
                <a:srgbClr val="000000"/>
              </a:solidFill>
              <a:ea typeface="宋体" panose="02010600030101010101" pitchFamily="2" charset="-122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3492194" y="3375512"/>
            <a:ext cx="539353" cy="377428"/>
          </a:xfrm>
          <a:prstGeom prst="ellipse">
            <a:avLst/>
          </a:prstGeom>
          <a:noFill/>
          <a:ln w="28575">
            <a:solidFill>
              <a:srgbClr val="FF33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buFont typeface="Arial" panose="020B0604020202020204" pitchFamily="34" charset="0"/>
              <a:buNone/>
              <a:defRPr/>
            </a:pPr>
            <a:endParaRPr lang="zh-CN" altLang="en-US" sz="100">
              <a:solidFill>
                <a:srgbClr val="FFFFFF"/>
              </a:solidFill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6840231" y="3413522"/>
            <a:ext cx="540544" cy="377428"/>
          </a:xfrm>
          <a:prstGeom prst="ellipse">
            <a:avLst/>
          </a:prstGeom>
          <a:noFill/>
          <a:ln w="28575">
            <a:solidFill>
              <a:srgbClr val="FF33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buFont typeface="Arial" panose="020B0604020202020204" pitchFamily="34" charset="0"/>
              <a:buNone/>
              <a:defRPr/>
            </a:pPr>
            <a:endParaRPr lang="zh-CN" altLang="en-US" sz="100">
              <a:solidFill>
                <a:srgbClr val="FFFFFF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659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3" name="标题 660485"/>
          <p:cNvSpPr>
            <a:spLocks noGrp="1" noRot="1" noChangeArrowheads="1"/>
          </p:cNvSpPr>
          <p:nvPr>
            <p:ph type="title" sz="quarter"/>
          </p:nvPr>
        </p:nvSpPr>
        <p:spPr>
          <a:xfrm>
            <a:off x="1967003" y="1254919"/>
            <a:ext cx="4533900" cy="395288"/>
          </a:xfrm>
        </p:spPr>
        <p:txBody>
          <a:bodyPr/>
          <a:lstStyle/>
          <a:p>
            <a:pPr marL="838200" indent="-838200" eaLnBrk="1" hangingPunct="1">
              <a:defRPr/>
            </a:pPr>
            <a:r>
              <a:rPr lang="zh-CN" altLang="en-US" sz="2250">
                <a:solidFill>
                  <a:srgbClr val="1E4649"/>
                </a:solidFill>
                <a:latin typeface="+mj-ea"/>
              </a:rPr>
              <a:t>电荷放大器等效电路</a:t>
            </a:r>
            <a:endParaRPr lang="zh-CN" altLang="en-US" sz="2250">
              <a:solidFill>
                <a:srgbClr val="1E4649"/>
              </a:solidFill>
              <a:latin typeface="+mj-ea"/>
            </a:endParaRPr>
          </a:p>
        </p:txBody>
      </p:sp>
      <p:graphicFrame>
        <p:nvGraphicFramePr>
          <p:cNvPr id="660487" name="内容占位符 660486"/>
          <p:cNvGraphicFramePr>
            <a:graphicFrameLocks noGrp="1" noChangeAspect="1"/>
          </p:cNvGraphicFramePr>
          <p:nvPr>
            <p:ph sz="quarter" idx="1"/>
          </p:nvPr>
        </p:nvGraphicFramePr>
        <p:xfrm>
          <a:off x="1331209" y="2511029"/>
          <a:ext cx="2684860" cy="67746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" name="" r:id="rId1" imgW="1828165" imgH="444500" progId="Equation.DSMT4">
                  <p:embed/>
                </p:oleObj>
              </mc:Choice>
              <mc:Fallback>
                <p:oleObj name="" r:id="rId1" imgW="1828165" imgH="444500" progId="Equation.DSMT4">
                  <p:embed/>
                  <p:pic>
                    <p:nvPicPr>
                      <p:cNvPr id="0" name="图片 1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31209" y="2511029"/>
                        <a:ext cx="2684860" cy="677465"/>
                      </a:xfrm>
                      <a:prstGeom prst="rect">
                        <a:avLst/>
                      </a:prstGeom>
                      <a:solidFill>
                        <a:srgbClr val="D1D1F0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60488" name="矩形 660487"/>
          <p:cNvSpPr>
            <a:spLocks noChangeArrowheads="1"/>
          </p:cNvSpPr>
          <p:nvPr/>
        </p:nvSpPr>
        <p:spPr bwMode="auto">
          <a:xfrm>
            <a:off x="1601391" y="1863419"/>
            <a:ext cx="200850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l">
              <a:buClr>
                <a:srgbClr val="7575D1"/>
              </a:buClr>
              <a:buFont typeface="Wingdings" panose="05000000000000000000" pitchFamily="2" charset="2"/>
              <a:buChar char="u"/>
            </a:pPr>
            <a:r>
              <a:rPr lang="zh-CN" altLang="en-US" sz="18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电荷放大器输出</a:t>
            </a:r>
            <a:endParaRPr lang="zh-CN" altLang="en-US" sz="1800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660489" name="矩形 660488"/>
          <p:cNvSpPr>
            <a:spLocks noChangeArrowheads="1"/>
          </p:cNvSpPr>
          <p:nvPr/>
        </p:nvSpPr>
        <p:spPr bwMode="auto">
          <a:xfrm>
            <a:off x="1437085" y="3429000"/>
            <a:ext cx="5940028" cy="922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l">
              <a:lnSpc>
                <a:spcPct val="150000"/>
              </a:lnSpc>
              <a:buClr>
                <a:srgbClr val="7575D1"/>
              </a:buClr>
              <a:buFont typeface="Wingdings" panose="05000000000000000000" pitchFamily="2" charset="2"/>
              <a:buChar char="u"/>
            </a:pPr>
            <a:r>
              <a:rPr lang="zh-CN" altLang="en-US" sz="18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式中，</a:t>
            </a:r>
            <a:r>
              <a:rPr lang="en-US" altLang="zh-CN" sz="18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A</a:t>
            </a:r>
            <a:r>
              <a:rPr lang="zh-CN" altLang="en-US" sz="18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为开环放大系数。常为</a:t>
            </a:r>
            <a:endParaRPr lang="zh-CN" altLang="en-US" sz="180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l">
              <a:lnSpc>
                <a:spcPct val="150000"/>
              </a:lnSpc>
              <a:buClr>
                <a:srgbClr val="7575D1"/>
              </a:buClr>
              <a:buFont typeface="Wingdings" panose="05000000000000000000" pitchFamily="2" charset="2"/>
              <a:buChar char="u"/>
            </a:pPr>
            <a:r>
              <a:rPr lang="zh-CN" altLang="en-US" sz="18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因为</a:t>
            </a:r>
            <a:r>
              <a:rPr lang="en-US" altLang="zh-CN" sz="18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A&gt;&gt;1</a:t>
            </a:r>
            <a:r>
              <a:rPr lang="zh-CN" altLang="en-US" sz="18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，故</a:t>
            </a:r>
            <a:r>
              <a:rPr lang="en-US" altLang="zh-CN" sz="18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(1+A)</a:t>
            </a:r>
            <a:r>
              <a:rPr lang="en-US" altLang="zh-CN" sz="1800" i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C</a:t>
            </a:r>
            <a:r>
              <a:rPr lang="en-US" altLang="zh-CN" sz="1800" baseline="-250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f </a:t>
            </a:r>
            <a:r>
              <a:rPr lang="en-US" altLang="zh-CN" sz="18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&gt;&gt; Ca+Cc+C</a:t>
            </a:r>
            <a:r>
              <a:rPr lang="en-US" altLang="zh-CN" sz="1800" baseline="-250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i</a:t>
            </a:r>
            <a:endParaRPr lang="zh-CN" altLang="en-US" sz="180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62822" name="矩形 660489"/>
          <p:cNvSpPr>
            <a:spLocks noChangeArrowheads="1"/>
          </p:cNvSpPr>
          <p:nvPr/>
        </p:nvSpPr>
        <p:spPr bwMode="auto">
          <a:xfrm>
            <a:off x="1143001" y="857250"/>
            <a:ext cx="6858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100">
              <a:latin typeface="Arial" panose="020B0604020202020204" pitchFamily="34" charset="0"/>
            </a:endParaRPr>
          </a:p>
        </p:txBody>
      </p:sp>
      <p:graphicFrame>
        <p:nvGraphicFramePr>
          <p:cNvPr id="660491" name="对象 660490"/>
          <p:cNvGraphicFramePr>
            <a:graphicFrameLocks noChangeAspect="1"/>
          </p:cNvGraphicFramePr>
          <p:nvPr/>
        </p:nvGraphicFramePr>
        <p:xfrm>
          <a:off x="4895940" y="3563541"/>
          <a:ext cx="917972" cy="31551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" name="" r:id="rId3" imgW="584200" imgH="203200" progId="Equation.DSMT4">
                  <p:embed/>
                </p:oleObj>
              </mc:Choice>
              <mc:Fallback>
                <p:oleObj name="" r:id="rId3" imgW="584200" imgH="203200" progId="Equation.DSMT4">
                  <p:embed/>
                  <p:pic>
                    <p:nvPicPr>
                      <p:cNvPr id="0" name="图片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95940" y="3563541"/>
                        <a:ext cx="917972" cy="315515"/>
                      </a:xfrm>
                      <a:prstGeom prst="rect">
                        <a:avLst/>
                      </a:prstGeom>
                      <a:solidFill>
                        <a:srgbClr val="D1D1F0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60492" name="内容占位符 660491"/>
          <p:cNvGraphicFramePr>
            <a:graphicFrameLocks noGrp="1" noChangeAspect="1"/>
          </p:cNvGraphicFramePr>
          <p:nvPr>
            <p:ph sz="quarter" idx="4"/>
          </p:nvPr>
        </p:nvGraphicFramePr>
        <p:xfrm>
          <a:off x="4382781" y="4554231"/>
          <a:ext cx="1026319" cy="67746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" name="" r:id="rId5" imgW="673100" imgH="444500" progId="Equation.DSMT4">
                  <p:embed/>
                </p:oleObj>
              </mc:Choice>
              <mc:Fallback>
                <p:oleObj name="" r:id="rId5" imgW="673100" imgH="444500" progId="Equation.DSMT4">
                  <p:embed/>
                  <p:pic>
                    <p:nvPicPr>
                      <p:cNvPr id="0" name="图片 3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82781" y="4554231"/>
                        <a:ext cx="1026319" cy="677465"/>
                      </a:xfrm>
                      <a:prstGeom prst="rect">
                        <a:avLst/>
                      </a:prstGeom>
                      <a:solidFill>
                        <a:srgbClr val="D1D1F0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2825" name="灯片编号占位符 1"/>
          <p:cNvSpPr>
            <a:spLocks noGrp="1" noChangeArrowheads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80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>
              <a:defRPr sz="280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>
              <a:defRPr sz="280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>
              <a:defRPr sz="280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>
              <a:defRPr sz="280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>
              <a:buFontTx/>
              <a:buNone/>
            </a:pPr>
            <a:fld id="{014F90E3-964C-4104-BD1D-4D48A2CF63C5}" type="slidenum">
              <a:rPr altLang="en-US" sz="1050">
                <a:solidFill>
                  <a:srgbClr val="000000"/>
                </a:solidFill>
                <a:ea typeface="宋体" panose="02010600030101010101" pitchFamily="2" charset="-122"/>
              </a:rPr>
            </a:fld>
            <a:endParaRPr lang="zh-CN" altLang="en-US" sz="1050">
              <a:solidFill>
                <a:srgbClr val="000000"/>
              </a:solidFill>
              <a:ea typeface="宋体" panose="02010600030101010101" pitchFamily="2" charset="-122"/>
            </a:endParaRPr>
          </a:p>
        </p:txBody>
      </p:sp>
      <p:pic>
        <p:nvPicPr>
          <p:cNvPr id="162826" name="Picture 18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95850" y="2036047"/>
            <a:ext cx="2300288" cy="1266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椭圆 4"/>
          <p:cNvSpPr/>
          <p:nvPr/>
        </p:nvSpPr>
        <p:spPr>
          <a:xfrm>
            <a:off x="1763321" y="2834879"/>
            <a:ext cx="1134665" cy="37861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buFont typeface="Arial" panose="020B0604020202020204" pitchFamily="34" charset="0"/>
              <a:buNone/>
              <a:defRPr/>
            </a:pPr>
            <a:endParaRPr lang="zh-CN" altLang="en-US" sz="100">
              <a:solidFill>
                <a:srgbClr val="FFFFFF"/>
              </a:solidFill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3113575" y="2844494"/>
            <a:ext cx="270272" cy="27027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buFont typeface="Arial" panose="020B0604020202020204" pitchFamily="34" charset="0"/>
              <a:buNone/>
              <a:defRPr/>
            </a:pPr>
            <a:endParaRPr lang="zh-CN" altLang="en-US" sz="100">
              <a:solidFill>
                <a:srgbClr val="FFFFFF"/>
              </a:solidFill>
            </a:endParaRPr>
          </a:p>
        </p:txBody>
      </p:sp>
      <p:cxnSp>
        <p:nvCxnSpPr>
          <p:cNvPr id="18" name="直接连接符 17"/>
          <p:cNvCxnSpPr/>
          <p:nvPr/>
        </p:nvCxnSpPr>
        <p:spPr>
          <a:xfrm>
            <a:off x="2803922" y="2564696"/>
            <a:ext cx="108347" cy="216694"/>
          </a:xfrm>
          <a:prstGeom prst="line">
            <a:avLst/>
          </a:prstGeom>
          <a:ln w="38100">
            <a:solidFill>
              <a:srgbClr val="FF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>
            <a:off x="3492104" y="2888546"/>
            <a:ext cx="161925" cy="216694"/>
          </a:xfrm>
          <a:prstGeom prst="line">
            <a:avLst/>
          </a:prstGeom>
          <a:ln w="38100">
            <a:solidFill>
              <a:srgbClr val="FF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1368119" y="4323160"/>
            <a:ext cx="2286000" cy="922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l">
              <a:lnSpc>
                <a:spcPct val="150000"/>
              </a:lnSpc>
              <a:buClr>
                <a:srgbClr val="7575D1"/>
              </a:buClr>
              <a:buFont typeface="Wingdings" panose="05000000000000000000" pitchFamily="2" charset="2"/>
              <a:buChar char="u"/>
            </a:pPr>
            <a:r>
              <a:rPr lang="zh-CN" altLang="en-US" sz="18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放大器输出电压</a:t>
            </a:r>
            <a:endParaRPr lang="zh-CN" altLang="en-US" sz="180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l">
              <a:lnSpc>
                <a:spcPct val="150000"/>
              </a:lnSpc>
              <a:buClr>
                <a:srgbClr val="FF0000"/>
              </a:buClr>
            </a:pPr>
            <a:r>
              <a:rPr lang="zh-CN" altLang="en-US" sz="18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可以表示为： </a:t>
            </a:r>
            <a:endParaRPr lang="zh-CN" altLang="en-US" sz="180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0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604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604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0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6604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0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604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604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604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0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2" dur="1000"/>
                                        <p:tgtEl>
                                          <p:spTgt spid="6604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5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0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6604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6604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6604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0488" grpId="0"/>
      <p:bldP spid="660489" grpId="0"/>
      <p:bldP spid="17" grpId="0" bldLvl="0" animBg="1"/>
      <p:bldP spid="7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3842" name="内容占位符 661506"/>
          <p:cNvGraphicFramePr>
            <a:graphicFrameLocks noGrp="1" noChangeAspect="1"/>
          </p:cNvGraphicFramePr>
          <p:nvPr>
            <p:ph idx="1"/>
          </p:nvPr>
        </p:nvGraphicFramePr>
        <p:xfrm>
          <a:off x="3545771" y="1755071"/>
          <a:ext cx="1512094" cy="99893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" name="" r:id="rId1" imgW="673100" imgH="444500" progId="Equation.DSMT4">
                  <p:embed/>
                </p:oleObj>
              </mc:Choice>
              <mc:Fallback>
                <p:oleObj name="" r:id="rId1" imgW="673100" imgH="444500" progId="Equation.DSMT4">
                  <p:embed/>
                  <p:pic>
                    <p:nvPicPr>
                      <p:cNvPr id="0" name="图片 1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45771" y="1755071"/>
                        <a:ext cx="1512094" cy="998935"/>
                      </a:xfrm>
                      <a:prstGeom prst="rect">
                        <a:avLst/>
                      </a:prstGeom>
                      <a:solidFill>
                        <a:srgbClr val="D1D1F0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1203" name="矩形标注 661507"/>
          <p:cNvSpPr/>
          <p:nvPr/>
        </p:nvSpPr>
        <p:spPr>
          <a:xfrm>
            <a:off x="1732360" y="3105150"/>
            <a:ext cx="5872163" cy="2214563"/>
          </a:xfrm>
          <a:prstGeom prst="wedgeRectCallout">
            <a:avLst>
              <a:gd name="adj1" fmla="val -519"/>
              <a:gd name="adj2" fmla="val -71880"/>
            </a:avLst>
          </a:prstGeom>
          <a:solidFill>
            <a:schemeClr val="accent1"/>
          </a:solidFill>
          <a:ln w="9525" cap="flat" cmpd="sng">
            <a:noFill/>
            <a:prstDash val="solid"/>
            <a:miter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l">
              <a:lnSpc>
                <a:spcPct val="150000"/>
              </a:lnSpc>
              <a:buClr>
                <a:srgbClr val="7575D1"/>
              </a:buClr>
              <a:buFont typeface="Wingdings" panose="05000000000000000000" pitchFamily="2" charset="2"/>
              <a:buChar char="u"/>
              <a:defRPr/>
            </a:pPr>
            <a:r>
              <a:rPr lang="zh-CN" altLang="en-US" sz="1800" noProof="1">
                <a:solidFill>
                  <a:srgbClr val="000000"/>
                </a:solidFill>
                <a:ea typeface="黑体" panose="02010609060101010101" pitchFamily="49" charset="-122"/>
              </a:rPr>
              <a:t>由上式可以看出电荷放大器输出电压与</a:t>
            </a:r>
            <a:r>
              <a:rPr lang="zh-CN" altLang="en-US" sz="1800" noProof="1">
                <a:solidFill>
                  <a:srgbClr val="FF3399"/>
                </a:solidFill>
                <a:ea typeface="黑体" panose="02010609060101010101" pitchFamily="49" charset="-122"/>
              </a:rPr>
              <a:t>电缆电容无关</a:t>
            </a:r>
            <a:r>
              <a:rPr lang="zh-CN" altLang="en-US" sz="1800" noProof="1">
                <a:solidFill>
                  <a:srgbClr val="000000"/>
                </a:solidFill>
                <a:ea typeface="黑体" panose="02010609060101010101" pitchFamily="49" charset="-122"/>
              </a:rPr>
              <a:t>。</a:t>
            </a:r>
            <a:endParaRPr lang="en-US" altLang="zh-CN" sz="1800" noProof="1">
              <a:solidFill>
                <a:srgbClr val="000000"/>
              </a:solidFill>
              <a:ea typeface="黑体" panose="02010609060101010101" pitchFamily="49" charset="-122"/>
            </a:endParaRPr>
          </a:p>
          <a:p>
            <a:pPr algn="l">
              <a:lnSpc>
                <a:spcPct val="150000"/>
              </a:lnSpc>
              <a:buClr>
                <a:srgbClr val="7575D1"/>
              </a:buClr>
              <a:buFont typeface="Arial" panose="020B0604020202020204" pitchFamily="34" charset="0"/>
              <a:buNone/>
              <a:defRPr/>
            </a:pPr>
            <a:r>
              <a:rPr lang="zh-CN" altLang="en-US" sz="1800" noProof="1">
                <a:solidFill>
                  <a:srgbClr val="000000"/>
                </a:solidFill>
                <a:ea typeface="黑体" panose="02010609060101010101" pitchFamily="49" charset="-122"/>
              </a:rPr>
              <a:t>   电缆可以做的很长，可长达数百米，灵敏度却无明显损</a:t>
            </a:r>
            <a:endParaRPr lang="en-US" altLang="zh-CN" sz="1800" noProof="1">
              <a:solidFill>
                <a:srgbClr val="000000"/>
              </a:solidFill>
              <a:ea typeface="黑体" panose="02010609060101010101" pitchFamily="49" charset="-122"/>
            </a:endParaRPr>
          </a:p>
          <a:p>
            <a:pPr algn="l">
              <a:lnSpc>
                <a:spcPct val="150000"/>
              </a:lnSpc>
              <a:buClr>
                <a:srgbClr val="7575D1"/>
              </a:buClr>
              <a:buFont typeface="Arial" panose="020B0604020202020204" pitchFamily="34" charset="0"/>
              <a:buNone/>
              <a:defRPr/>
            </a:pPr>
            <a:r>
              <a:rPr lang="en-US" altLang="zh-CN" sz="1800" noProof="1">
                <a:solidFill>
                  <a:srgbClr val="000000"/>
                </a:solidFill>
                <a:ea typeface="黑体" panose="02010609060101010101" pitchFamily="49" charset="-122"/>
              </a:rPr>
              <a:t>   </a:t>
            </a:r>
            <a:r>
              <a:rPr lang="zh-CN" altLang="en-US" sz="1800" noProof="1">
                <a:solidFill>
                  <a:srgbClr val="000000"/>
                </a:solidFill>
                <a:ea typeface="黑体" panose="02010609060101010101" pitchFamily="49" charset="-122"/>
              </a:rPr>
              <a:t>失。这是电荷放大器的一个突出优点。</a:t>
            </a:r>
            <a:endParaRPr lang="en-US" altLang="zh-CN" sz="1800" noProof="1">
              <a:solidFill>
                <a:srgbClr val="000000"/>
              </a:solidFill>
              <a:ea typeface="黑体" panose="02010609060101010101" pitchFamily="49" charset="-122"/>
            </a:endParaRPr>
          </a:p>
          <a:p>
            <a:pPr marL="342900" indent="-342900" algn="l">
              <a:lnSpc>
                <a:spcPct val="150000"/>
              </a:lnSpc>
              <a:buClr>
                <a:srgbClr val="7575D1"/>
              </a:buClr>
              <a:buFont typeface="Wingdings" panose="05000000000000000000" pitchFamily="2" charset="2"/>
              <a:buChar char="u"/>
              <a:defRPr/>
            </a:pPr>
            <a:r>
              <a:rPr lang="zh-CN" altLang="en-US" sz="1800" noProof="1">
                <a:solidFill>
                  <a:srgbClr val="000000"/>
                </a:solidFill>
                <a:ea typeface="黑体" panose="02010609060101010101" pitchFamily="49" charset="-122"/>
              </a:rPr>
              <a:t>因此在测量时，不必考虑传感器与放大器配套的问题，放大器与传感器可以</a:t>
            </a:r>
            <a:r>
              <a:rPr lang="zh-CN" altLang="en-US" sz="1800" noProof="1">
                <a:solidFill>
                  <a:srgbClr val="FF3399"/>
                </a:solidFill>
                <a:ea typeface="黑体" panose="02010609060101010101" pitchFamily="49" charset="-122"/>
              </a:rPr>
              <a:t>任意互换</a:t>
            </a:r>
            <a:r>
              <a:rPr lang="zh-CN" altLang="en-US" sz="1800" noProof="1">
                <a:solidFill>
                  <a:srgbClr val="000000"/>
                </a:solidFill>
                <a:ea typeface="黑体" panose="02010609060101010101" pitchFamily="49" charset="-122"/>
              </a:rPr>
              <a:t>，不必纠结电缆的长度。</a:t>
            </a:r>
            <a:endParaRPr lang="zh-CN" altLang="en-US" sz="1800" noProof="1">
              <a:solidFill>
                <a:srgbClr val="000000"/>
              </a:solidFill>
              <a:ea typeface="黑体" panose="02010609060101010101" pitchFamily="49" charset="-122"/>
            </a:endParaRPr>
          </a:p>
        </p:txBody>
      </p:sp>
      <p:sp>
        <p:nvSpPr>
          <p:cNvPr id="163844" name="灯片编号占位符 1"/>
          <p:cNvSpPr>
            <a:spLocks noGrp="1" noChangeArrowheads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80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>
              <a:defRPr sz="280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>
              <a:defRPr sz="280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>
              <a:defRPr sz="280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>
              <a:defRPr sz="280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>
              <a:buFontTx/>
              <a:buNone/>
            </a:pPr>
            <a:fld id="{398A8626-5BE2-4130-9DBB-218A800EFE3C}" type="slidenum">
              <a:rPr altLang="en-US" sz="1050">
                <a:solidFill>
                  <a:srgbClr val="000000"/>
                </a:solidFill>
                <a:ea typeface="宋体" panose="02010600030101010101" pitchFamily="2" charset="-122"/>
              </a:rPr>
            </a:fld>
            <a:endParaRPr lang="zh-CN" altLang="en-US" sz="1050">
              <a:solidFill>
                <a:srgbClr val="000000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矩形 586753"/>
          <p:cNvSpPr/>
          <p:nvPr/>
        </p:nvSpPr>
        <p:spPr>
          <a:xfrm>
            <a:off x="1076325" y="1488371"/>
            <a:ext cx="7229475" cy="1170305"/>
          </a:xfrm>
          <a:prstGeom prst="rect">
            <a:avLst/>
          </a:prstGeom>
          <a:solidFill>
            <a:schemeClr val="accent1"/>
          </a:solidFill>
          <a:ln w="952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 algn="l">
              <a:lnSpc>
                <a:spcPct val="130000"/>
              </a:lnSpc>
              <a:buClr>
                <a:srgbClr val="7575D1"/>
              </a:buClr>
              <a:buFont typeface="Wingdings" panose="05000000000000000000" pitchFamily="2" charset="2"/>
              <a:buChar char="u"/>
              <a:defRPr/>
            </a:pPr>
            <a:r>
              <a:rPr lang="en-US" altLang="zh-CN" sz="1800" noProof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1800" noProof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压电材料还具有与此效应相反的效应，即在电介质的极化方向施加</a:t>
            </a:r>
            <a:endParaRPr lang="en-US" altLang="zh-CN" sz="1800" noProof="1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l">
              <a:lnSpc>
                <a:spcPct val="130000"/>
              </a:lnSpc>
              <a:buClr>
                <a:srgbClr val="7575D1"/>
              </a:buClr>
              <a:buFont typeface="Arial" panose="020B0604020202020204" pitchFamily="34" charset="0"/>
              <a:buNone/>
              <a:defRPr/>
            </a:pPr>
            <a:r>
              <a:rPr lang="en-US" altLang="zh-CN" sz="1800" noProof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zh-CN" altLang="en-US" sz="1800" noProof="1">
                <a:solidFill>
                  <a:srgbClr val="CC0066"/>
                </a:solidFill>
                <a:latin typeface="Arial" panose="020B0604020202020204"/>
                <a:ea typeface="黑体" panose="02010609060101010101" pitchFamily="49" charset="-122"/>
              </a:rPr>
              <a:t>交变电场</a:t>
            </a:r>
            <a:r>
              <a:rPr lang="zh-CN" altLang="en-US" sz="1800" noProof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，它会产生</a:t>
            </a:r>
            <a:r>
              <a:rPr lang="zh-CN" altLang="en-US" sz="1800" noProof="1">
                <a:solidFill>
                  <a:srgbClr val="CC0066"/>
                </a:solidFill>
                <a:latin typeface="Arial" panose="020B0604020202020204"/>
                <a:ea typeface="黑体" panose="02010609060101010101" pitchFamily="49" charset="-122"/>
              </a:rPr>
              <a:t>机械变形</a:t>
            </a:r>
            <a:r>
              <a:rPr lang="zh-CN" altLang="en-US" sz="1800" noProof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。当去掉外加电场，电介质变形随之</a:t>
            </a:r>
            <a:endParaRPr lang="en-US" altLang="zh-CN" sz="1800" noProof="1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l">
              <a:lnSpc>
                <a:spcPct val="130000"/>
              </a:lnSpc>
              <a:buClr>
                <a:srgbClr val="7575D1"/>
              </a:buClr>
              <a:buFont typeface="Arial" panose="020B0604020202020204" pitchFamily="34" charset="0"/>
              <a:buNone/>
              <a:defRPr/>
            </a:pPr>
            <a:r>
              <a:rPr lang="en-US" altLang="zh-CN" sz="1800" noProof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zh-CN" altLang="en-US" sz="1800" noProof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消失。这种现象称为</a:t>
            </a:r>
            <a:r>
              <a:rPr lang="zh-CN" altLang="en-US" sz="1800" noProof="1">
                <a:solidFill>
                  <a:srgbClr val="CC0066"/>
                </a:solidFill>
                <a:latin typeface="Arial" panose="020B0604020202020204"/>
                <a:ea typeface="黑体" panose="02010609060101010101" pitchFamily="49" charset="-122"/>
              </a:rPr>
              <a:t>压电逆向效应</a:t>
            </a:r>
            <a:r>
              <a:rPr lang="zh-CN" altLang="en-US" sz="1800" noProof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（电致伸缩效应）。</a:t>
            </a:r>
            <a:endParaRPr lang="zh-CN" altLang="en-US" sz="1800" noProof="1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86758" name="矩形 586757"/>
          <p:cNvSpPr/>
          <p:nvPr/>
        </p:nvSpPr>
        <p:spPr>
          <a:xfrm>
            <a:off x="3006328" y="5274559"/>
            <a:ext cx="3051572" cy="344805"/>
          </a:xfrm>
          <a:prstGeom prst="rect">
            <a:avLst/>
          </a:prstGeom>
          <a:solidFill>
            <a:schemeClr val="accent1"/>
          </a:solidFill>
          <a:ln w="952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zh-CN" altLang="en-US" sz="1650" noProof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</a:rPr>
              <a:t>图2-23  压电效应示意图</a:t>
            </a:r>
            <a:endParaRPr lang="zh-CN" altLang="en-US" sz="1650" noProof="1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  <a:cs typeface="+mn-ea"/>
            </a:endParaRPr>
          </a:p>
        </p:txBody>
      </p:sp>
      <p:pic>
        <p:nvPicPr>
          <p:cNvPr id="586759" name="图片 586758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94312" y="2822972"/>
            <a:ext cx="6593681" cy="23217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椭圆 4"/>
          <p:cNvSpPr/>
          <p:nvPr/>
        </p:nvSpPr>
        <p:spPr>
          <a:xfrm>
            <a:off x="4625669" y="4347062"/>
            <a:ext cx="216694" cy="21669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en-US" altLang="zh-CN" sz="100" dirty="0">
                <a:solidFill>
                  <a:srgbClr val="CC0066"/>
                </a:solidFill>
              </a:rPr>
              <a:t>+</a:t>
            </a:r>
            <a:endParaRPr lang="zh-CN" altLang="en-US" sz="100" dirty="0">
              <a:solidFill>
                <a:srgbClr val="CC0066"/>
              </a:solidFill>
            </a:endParaRPr>
          </a:p>
        </p:txBody>
      </p:sp>
      <p:sp>
        <p:nvSpPr>
          <p:cNvPr id="6" name="椭圆 5"/>
          <p:cNvSpPr/>
          <p:nvPr/>
        </p:nvSpPr>
        <p:spPr>
          <a:xfrm>
            <a:off x="6978254" y="3157628"/>
            <a:ext cx="215503" cy="21550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en-US" altLang="zh-CN" sz="100" dirty="0">
                <a:solidFill>
                  <a:srgbClr val="CC0066"/>
                </a:solidFill>
              </a:rPr>
              <a:t>+</a:t>
            </a:r>
            <a:endParaRPr lang="zh-CN" altLang="en-US" sz="100" dirty="0">
              <a:solidFill>
                <a:srgbClr val="CC0066"/>
              </a:solidFill>
            </a:endParaRPr>
          </a:p>
        </p:txBody>
      </p:sp>
      <p:sp>
        <p:nvSpPr>
          <p:cNvPr id="7" name="椭圆 6"/>
          <p:cNvSpPr/>
          <p:nvPr/>
        </p:nvSpPr>
        <p:spPr>
          <a:xfrm>
            <a:off x="6999775" y="4076700"/>
            <a:ext cx="216694" cy="21669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en-US" altLang="zh-CN" sz="100" dirty="0">
                <a:solidFill>
                  <a:srgbClr val="CC0066"/>
                </a:solidFill>
              </a:rPr>
              <a:t>-</a:t>
            </a:r>
            <a:endParaRPr lang="zh-CN" altLang="en-US" sz="100" dirty="0">
              <a:solidFill>
                <a:srgbClr val="CC0066"/>
              </a:solidFill>
            </a:endParaRPr>
          </a:p>
        </p:txBody>
      </p:sp>
      <p:sp>
        <p:nvSpPr>
          <p:cNvPr id="8" name="椭圆 7"/>
          <p:cNvSpPr/>
          <p:nvPr/>
        </p:nvSpPr>
        <p:spPr>
          <a:xfrm>
            <a:off x="4629240" y="2888546"/>
            <a:ext cx="216694" cy="21669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en-US" altLang="zh-CN" sz="100" dirty="0">
                <a:solidFill>
                  <a:srgbClr val="CC0066"/>
                </a:solidFill>
              </a:rPr>
              <a:t>-</a:t>
            </a:r>
            <a:endParaRPr lang="zh-CN" altLang="en-US" sz="100" dirty="0">
              <a:solidFill>
                <a:srgbClr val="CC0066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67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5867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4000"/>
                            </p:stCondLst>
                            <p:childTnLst>
                              <p:par>
                                <p:cTn id="9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67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1" dur="2000"/>
                                        <p:tgtEl>
                                          <p:spTgt spid="5867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1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2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2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6758" grpId="0" bldLvl="0" animBg="1"/>
      <p:bldP spid="5" grpId="0" bldLvl="0" animBg="1"/>
      <p:bldP spid="5" grpId="1" bldLvl="0" animBg="1"/>
      <p:bldP spid="6" grpId="0" bldLvl="0" animBg="1"/>
      <p:bldP spid="6" grpId="1" bldLvl="0" animBg="1"/>
      <p:bldP spid="7" grpId="0" bldLvl="0" animBg="1"/>
      <p:bldP spid="7" grpId="1" bldLvl="0" animBg="1"/>
      <p:bldP spid="8" grpId="0" bldLvl="0" animBg="1"/>
      <p:bldP spid="8" grpId="1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标题 587777"/>
          <p:cNvSpPr>
            <a:spLocks noGrp="1" noRot="1" noChangeArrowheads="1"/>
          </p:cNvSpPr>
          <p:nvPr>
            <p:ph type="title"/>
          </p:nvPr>
        </p:nvSpPr>
        <p:spPr>
          <a:xfrm>
            <a:off x="2175362" y="1428750"/>
            <a:ext cx="4225528" cy="452438"/>
          </a:xfrm>
        </p:spPr>
        <p:txBody>
          <a:bodyPr/>
          <a:lstStyle/>
          <a:p>
            <a:pPr marL="838200" indent="-838200" eaLnBrk="1" hangingPunct="1">
              <a:defRPr/>
            </a:pPr>
            <a:r>
              <a:rPr lang="zh-CN" altLang="en-US" sz="2250">
                <a:solidFill>
                  <a:srgbClr val="1E4649"/>
                </a:solidFill>
                <a:latin typeface="+mj-ea"/>
              </a:rPr>
              <a:t>压电材料的分类</a:t>
            </a:r>
            <a:endParaRPr lang="zh-CN" altLang="en-US" sz="2250">
              <a:solidFill>
                <a:srgbClr val="1E4649"/>
              </a:solidFill>
              <a:latin typeface="+mj-ea"/>
            </a:endParaRPr>
          </a:p>
        </p:txBody>
      </p:sp>
      <p:sp>
        <p:nvSpPr>
          <p:cNvPr id="124931" name="文本占位符 587778"/>
          <p:cNvSpPr>
            <a:spLocks noGrp="1" noRot="1" noChangeArrowheads="1"/>
          </p:cNvSpPr>
          <p:nvPr>
            <p:ph idx="1"/>
          </p:nvPr>
        </p:nvSpPr>
        <p:spPr>
          <a:xfrm>
            <a:off x="2033588" y="4473179"/>
            <a:ext cx="4692254" cy="368300"/>
          </a:xfrm>
        </p:spPr>
        <p:txBody>
          <a:bodyPr>
            <a:spAutoFit/>
          </a:bodyPr>
          <a:lstStyle/>
          <a:p>
            <a:pPr marL="0" indent="0" eaLnBrk="1" hangingPunct="1">
              <a:buFontTx/>
              <a:buNone/>
            </a:pPr>
            <a:r>
              <a:rPr lang="zh-CN" altLang="en-US" sz="1800">
                <a:latin typeface="黑体" panose="02010609060101010101" pitchFamily="49" charset="-122"/>
              </a:rPr>
              <a:t>高分子压电材料 </a:t>
            </a:r>
            <a:r>
              <a:rPr lang="en-US" altLang="zh-CN" sz="1800">
                <a:latin typeface="黑体" panose="02010609060101010101" pitchFamily="49" charset="-122"/>
              </a:rPr>
              <a:t>-- </a:t>
            </a:r>
            <a:r>
              <a:rPr lang="zh-CN" altLang="en-US" sz="1800">
                <a:latin typeface="黑体" panose="02010609060101010101" pitchFamily="49" charset="-122"/>
              </a:rPr>
              <a:t>近年来发展的新型材料</a:t>
            </a:r>
            <a:endParaRPr lang="zh-CN" altLang="en-US" sz="1800">
              <a:latin typeface="黑体" panose="02010609060101010101" pitchFamily="49" charset="-122"/>
            </a:endParaRPr>
          </a:p>
        </p:txBody>
      </p:sp>
      <p:sp>
        <p:nvSpPr>
          <p:cNvPr id="124932" name="矩形 587781"/>
          <p:cNvSpPr>
            <a:spLocks noChangeArrowheads="1"/>
          </p:cNvSpPr>
          <p:nvPr/>
        </p:nvSpPr>
        <p:spPr bwMode="auto">
          <a:xfrm>
            <a:off x="1070213" y="2242037"/>
            <a:ext cx="459740" cy="25919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/>
          <a:p>
            <a:r>
              <a:rPr lang="zh-CN" altLang="en-US" sz="18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压电材料或元件的分类</a:t>
            </a:r>
            <a:endParaRPr lang="zh-CN" altLang="en-US" sz="180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5364" name="左大括号 587782"/>
          <p:cNvSpPr/>
          <p:nvPr/>
        </p:nvSpPr>
        <p:spPr>
          <a:xfrm>
            <a:off x="1657440" y="2240846"/>
            <a:ext cx="216694" cy="2484835"/>
          </a:xfrm>
          <a:prstGeom prst="leftBrace">
            <a:avLst>
              <a:gd name="adj1" fmla="val 95505"/>
              <a:gd name="adj2" fmla="val 50000"/>
            </a:avLst>
          </a:prstGeom>
          <a:solidFill>
            <a:schemeClr val="accent2">
              <a:lumMod val="60000"/>
              <a:lumOff val="40000"/>
            </a:schemeClr>
          </a:solidFill>
          <a:ln w="25400">
            <a:solidFill>
              <a:srgbClr val="1E4649"/>
            </a:solidFill>
            <a:headEnd type="none" w="med" len="med"/>
            <a:tailEnd type="non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/>
          <a:lstStyle/>
          <a:p>
            <a:pPr>
              <a:buFont typeface="Arial" panose="020B0604020202020204" pitchFamily="34" charset="0"/>
              <a:buNone/>
              <a:defRPr/>
            </a:pPr>
            <a:endParaRPr lang="zh-CN" altLang="en-US" sz="100" noProof="1">
              <a:solidFill>
                <a:srgbClr val="000000"/>
              </a:solidFill>
              <a:ea typeface="楷体_GB2312" pitchFamily="49" charset="-122"/>
            </a:endParaRPr>
          </a:p>
        </p:txBody>
      </p:sp>
      <p:sp>
        <p:nvSpPr>
          <p:cNvPr id="124934" name="矩形 587783"/>
          <p:cNvSpPr>
            <a:spLocks noChangeArrowheads="1"/>
          </p:cNvSpPr>
          <p:nvPr/>
        </p:nvSpPr>
        <p:spPr bwMode="auto">
          <a:xfrm>
            <a:off x="2030106" y="2240756"/>
            <a:ext cx="46482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l">
              <a:spcBef>
                <a:spcPct val="20000"/>
              </a:spcBef>
            </a:pPr>
            <a:r>
              <a:rPr lang="zh-CN" altLang="en-US" sz="18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单晶压电晶体，如石英晶体 -</a:t>
            </a:r>
            <a:r>
              <a:rPr lang="en-US" altLang="zh-CN" sz="18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- </a:t>
            </a:r>
            <a:r>
              <a:rPr lang="zh-CN" altLang="en-US" sz="18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天然存在</a:t>
            </a:r>
            <a:endParaRPr lang="zh-CN" altLang="en-US" sz="180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4935" name="矩形 587784"/>
          <p:cNvSpPr>
            <a:spLocks noChangeArrowheads="1"/>
          </p:cNvSpPr>
          <p:nvPr/>
        </p:nvSpPr>
        <p:spPr bwMode="auto">
          <a:xfrm>
            <a:off x="2070587" y="3311219"/>
            <a:ext cx="6066234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l">
              <a:spcBef>
                <a:spcPct val="20000"/>
              </a:spcBef>
            </a:pPr>
            <a:r>
              <a:rPr lang="zh-CN" altLang="en-US" sz="18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极化的多晶压电陶瓷，如钛酸钡、锆钛酸钡  </a:t>
            </a:r>
            <a:r>
              <a:rPr lang="en-US" altLang="zh-CN" sz="18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-- </a:t>
            </a:r>
            <a:r>
              <a:rPr lang="zh-CN" altLang="en-US" sz="18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人工制造</a:t>
            </a:r>
            <a:endParaRPr lang="zh-CN" altLang="en-US" sz="180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8802" name="图片 588801" descr="Image000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74109" y="1882379"/>
            <a:ext cx="1897856" cy="2895600"/>
          </a:xfrm>
          <a:prstGeom prst="rect">
            <a:avLst/>
          </a:prstGeom>
          <a:noFill/>
          <a:ln w="952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588803" name="图片 588802" descr="Image0000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96916" y="1855084"/>
            <a:ext cx="1843088" cy="2949179"/>
          </a:xfrm>
          <a:prstGeom prst="rect">
            <a:avLst/>
          </a:prstGeom>
          <a:noFill/>
          <a:ln w="952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588804" name="图片 588803" descr="Image0000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65134" y="1856275"/>
            <a:ext cx="1685925" cy="2949178"/>
          </a:xfrm>
          <a:prstGeom prst="rect">
            <a:avLst/>
          </a:prstGeom>
          <a:noFill/>
          <a:ln w="952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588805" name="文本框 588804"/>
          <p:cNvSpPr txBox="1">
            <a:spLocks noChangeArrowheads="1"/>
          </p:cNvSpPr>
          <p:nvPr/>
        </p:nvSpPr>
        <p:spPr bwMode="auto">
          <a:xfrm>
            <a:off x="3851672" y="1282394"/>
            <a:ext cx="2213372" cy="5262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marL="838200" indent="-838200">
              <a:defRPr sz="280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>
              <a:defRPr sz="280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>
              <a:defRPr sz="280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>
              <a:defRPr sz="280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>
              <a:defRPr sz="280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r>
              <a:rPr lang="zh-CN" altLang="en-US" sz="2250">
                <a:solidFill>
                  <a:srgbClr val="1E4649"/>
                </a:solidFill>
                <a:latin typeface="微软雅黑" panose="020B0503020204020204" charset="-122"/>
                <a:ea typeface="微软雅黑" panose="020B0503020204020204" charset="-122"/>
              </a:rPr>
              <a:t>石英晶体</a:t>
            </a:r>
            <a:endParaRPr lang="zh-CN" altLang="en-US" sz="2250">
              <a:solidFill>
                <a:srgbClr val="1E4649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88806" name="文本框 588805"/>
          <p:cNvSpPr txBox="1">
            <a:spLocks noChangeArrowheads="1"/>
          </p:cNvSpPr>
          <p:nvPr/>
        </p:nvSpPr>
        <p:spPr bwMode="auto">
          <a:xfrm>
            <a:off x="2863544" y="5141209"/>
            <a:ext cx="2761059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>
              <a:defRPr sz="280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>
              <a:defRPr sz="280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>
              <a:defRPr sz="280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>
              <a:defRPr sz="280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algn="l">
              <a:spcBef>
                <a:spcPct val="50000"/>
              </a:spcBef>
            </a:pPr>
            <a:r>
              <a:rPr lang="zh-CN" altLang="en-US" sz="18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天然形成的石英晶体外形</a:t>
            </a:r>
            <a:endParaRPr lang="zh-CN" altLang="en-US" sz="180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5960" name="灯片编号占位符 1"/>
          <p:cNvSpPr>
            <a:spLocks noGrp="1" noChangeArrowheads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80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>
              <a:defRPr sz="280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>
              <a:defRPr sz="280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>
              <a:defRPr sz="280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>
              <a:defRPr sz="280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>
              <a:buFontTx/>
              <a:buNone/>
            </a:pPr>
            <a:fld id="{7D0FF901-E619-460E-91BC-59C09CD29DC8}" type="slidenum">
              <a:rPr altLang="en-US" sz="1050">
                <a:solidFill>
                  <a:srgbClr val="000000"/>
                </a:solidFill>
                <a:ea typeface="宋体" panose="02010600030101010101" pitchFamily="2" charset="-122"/>
              </a:rPr>
            </a:fld>
            <a:endParaRPr lang="zh-CN" altLang="en-US" sz="1050">
              <a:solidFill>
                <a:srgbClr val="000000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88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88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88805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88805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888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88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5888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5888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88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5888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5888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000"/>
                            </p:stCondLst>
                            <p:childTnLst>
                              <p:par>
                                <p:cTn id="22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88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5888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5888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000"/>
                            </p:stCondLst>
                            <p:childTnLst>
                              <p:par>
                                <p:cTn id="2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88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888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888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8805" grpId="0"/>
      <p:bldP spid="58880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图片 58982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69334" y="1956287"/>
            <a:ext cx="5457825" cy="3507581"/>
          </a:xfrm>
          <a:prstGeom prst="rect">
            <a:avLst/>
          </a:prstGeom>
          <a:noFill/>
          <a:ln w="952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26980" name="灯片编号占位符 1"/>
          <p:cNvSpPr>
            <a:spLocks noGrp="1" noChangeArrowheads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80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>
              <a:defRPr sz="280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>
              <a:defRPr sz="280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>
              <a:defRPr sz="280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>
              <a:defRPr sz="280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>
              <a:buFontTx/>
              <a:buNone/>
            </a:pPr>
            <a:fld id="{9DB74DA4-9ED2-4968-A756-7BB615DB3F56}" type="slidenum">
              <a:rPr altLang="en-US" sz="1050">
                <a:solidFill>
                  <a:srgbClr val="000000"/>
                </a:solidFill>
                <a:ea typeface="宋体" panose="02010600030101010101" pitchFamily="2" charset="-122"/>
              </a:rPr>
            </a:fld>
            <a:endParaRPr lang="zh-CN" altLang="en-US" sz="1050">
              <a:solidFill>
                <a:srgbClr val="000000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0850" name="图片 590849" descr="Image00004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7359" y="2726531"/>
            <a:ext cx="2378869" cy="25253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90851" name="图片 590850" descr="Image0000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48265" y="3686175"/>
            <a:ext cx="1899047" cy="1700213"/>
          </a:xfrm>
          <a:prstGeom prst="rect">
            <a:avLst/>
          </a:prstGeom>
          <a:noFill/>
          <a:ln w="952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590853" name="文本框 590852"/>
          <p:cNvSpPr txBox="1"/>
          <p:nvPr/>
        </p:nvSpPr>
        <p:spPr>
          <a:xfrm>
            <a:off x="2124165" y="1515756"/>
            <a:ext cx="2375297" cy="368300"/>
          </a:xfrm>
          <a:prstGeom prst="rect">
            <a:avLst/>
          </a:prstGeom>
          <a:solidFill>
            <a:schemeClr val="accent1"/>
          </a:solidFill>
          <a:ln w="952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zh-CN" altLang="en-US" sz="1800" noProof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石英晶体切片及封装</a:t>
            </a:r>
            <a:endParaRPr lang="zh-CN" altLang="en-US" sz="1800" noProof="1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90856" name="圆角矩形标注 590855"/>
          <p:cNvSpPr/>
          <p:nvPr/>
        </p:nvSpPr>
        <p:spPr>
          <a:xfrm>
            <a:off x="6516381" y="3492103"/>
            <a:ext cx="1026319" cy="610389"/>
          </a:xfrm>
          <a:prstGeom prst="wedgeRoundRectCallout">
            <a:avLst>
              <a:gd name="adj1" fmla="val -90233"/>
              <a:gd name="adj2" fmla="val 83733"/>
              <a:gd name="adj3" fmla="val 16667"/>
            </a:avLst>
          </a:prstGeom>
          <a:solidFill>
            <a:schemeClr val="accent1"/>
          </a:solidFill>
          <a:ln w="952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zh-CN" altLang="en-US" sz="1500" noProof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双面镀银及封装</a:t>
            </a:r>
            <a:endParaRPr lang="zh-CN" altLang="en-US" sz="1500" noProof="1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28006" name="Picture 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104" y="1970575"/>
            <a:ext cx="2865834" cy="143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8007" name="Picture 1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906" y="2132410"/>
            <a:ext cx="2062163" cy="957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08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5908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08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5908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5908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08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500"/>
                                        <p:tgtEl>
                                          <p:spTgt spid="5908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0856" grpId="0" bldLvl="0" animBg="1"/>
    </p:bldLst>
  </p:timing>
</p:sld>
</file>

<file path=ppt/tags/tag1.xml><?xml version="1.0" encoding="utf-8"?>
<p:tagLst xmlns:p="http://schemas.openxmlformats.org/presentationml/2006/main">
  <p:tag name="KSO_WPP_MARK_KEY" val="a1c0f2e0-7fba-4dfa-a549-21cd3ab60a7c"/>
  <p:tag name="COMMONDATA" val="eyJoZGlkIjoiOGU0NjhkNWRmOTA4N2VlYmI0N2EyYTI3NjFiZmQ3ZGYifQ=="/>
</p:tagLst>
</file>

<file path=ppt/theme/theme1.xml><?xml version="1.0" encoding="utf-8"?>
<a:theme xmlns:a="http://schemas.openxmlformats.org/drawingml/2006/main" name="吉祥如意">
  <a:themeElements>
    <a:clrScheme name="吉祥如意 1">
      <a:dk1>
        <a:srgbClr val="000000"/>
      </a:dk1>
      <a:lt1>
        <a:srgbClr val="FFFFFF"/>
      </a:lt1>
      <a:dk2>
        <a:srgbClr val="E40000"/>
      </a:dk2>
      <a:lt2>
        <a:srgbClr val="DDDDDD"/>
      </a:lt2>
      <a:accent1>
        <a:srgbClr val="E1F4FF"/>
      </a:accent1>
      <a:accent2>
        <a:srgbClr val="FFE2C5"/>
      </a:accent2>
      <a:accent3>
        <a:srgbClr val="FFFFFF"/>
      </a:accent3>
      <a:accent4>
        <a:srgbClr val="000000"/>
      </a:accent4>
      <a:accent5>
        <a:srgbClr val="EEF8FF"/>
      </a:accent5>
      <a:accent6>
        <a:srgbClr val="E7CDB2"/>
      </a:accent6>
      <a:hlink>
        <a:srgbClr val="0066CC"/>
      </a:hlink>
      <a:folHlink>
        <a:srgbClr val="9F9FBF"/>
      </a:folHlink>
    </a:clrScheme>
    <a:fontScheme name="吉祥如意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吉祥如意 1">
        <a:dk1>
          <a:srgbClr val="000000"/>
        </a:dk1>
        <a:lt1>
          <a:srgbClr val="FFFFFF"/>
        </a:lt1>
        <a:dk2>
          <a:srgbClr val="E40000"/>
        </a:dk2>
        <a:lt2>
          <a:srgbClr val="DDDDDD"/>
        </a:lt2>
        <a:accent1>
          <a:srgbClr val="E1F4FF"/>
        </a:accent1>
        <a:accent2>
          <a:srgbClr val="FFE2C5"/>
        </a:accent2>
        <a:accent3>
          <a:srgbClr val="FFFFFF"/>
        </a:accent3>
        <a:accent4>
          <a:srgbClr val="000000"/>
        </a:accent4>
        <a:accent5>
          <a:srgbClr val="EEF8FF"/>
        </a:accent5>
        <a:accent6>
          <a:srgbClr val="E7CDB2"/>
        </a:accent6>
        <a:hlink>
          <a:srgbClr val="0066CC"/>
        </a:hlink>
        <a:folHlink>
          <a:srgbClr val="9F9FB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吉祥如意 2">
        <a:dk1>
          <a:srgbClr val="59582D"/>
        </a:dk1>
        <a:lt1>
          <a:srgbClr val="EAEAEA"/>
        </a:lt1>
        <a:dk2>
          <a:srgbClr val="666699"/>
        </a:dk2>
        <a:lt2>
          <a:srgbClr val="D9D9D9"/>
        </a:lt2>
        <a:accent1>
          <a:srgbClr val="CCECFF"/>
        </a:accent1>
        <a:accent2>
          <a:srgbClr val="B2D2C7"/>
        </a:accent2>
        <a:accent3>
          <a:srgbClr val="F3F3F3"/>
        </a:accent3>
        <a:accent4>
          <a:srgbClr val="4B4A25"/>
        </a:accent4>
        <a:accent5>
          <a:srgbClr val="E2F4FF"/>
        </a:accent5>
        <a:accent6>
          <a:srgbClr val="A1BEB4"/>
        </a:accent6>
        <a:hlink>
          <a:srgbClr val="993366"/>
        </a:hlink>
        <a:folHlink>
          <a:srgbClr val="92B9E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吉祥如意 3">
        <a:dk1>
          <a:srgbClr val="000099"/>
        </a:dk1>
        <a:lt1>
          <a:srgbClr val="FFFFCC"/>
        </a:lt1>
        <a:dk2>
          <a:srgbClr val="004000"/>
        </a:dk2>
        <a:lt2>
          <a:srgbClr val="FFD9B3"/>
        </a:lt2>
        <a:accent1>
          <a:srgbClr val="FFD9D9"/>
        </a:accent1>
        <a:accent2>
          <a:srgbClr val="DDDDDD"/>
        </a:accent2>
        <a:accent3>
          <a:srgbClr val="FFFFE2"/>
        </a:accent3>
        <a:accent4>
          <a:srgbClr val="000082"/>
        </a:accent4>
        <a:accent5>
          <a:srgbClr val="FFE9E9"/>
        </a:accent5>
        <a:accent6>
          <a:srgbClr val="C8C8C8"/>
        </a:accent6>
        <a:hlink>
          <a:srgbClr val="FF0000"/>
        </a:hlink>
        <a:folHlink>
          <a:srgbClr val="FFAB5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吉祥如意 4">
        <a:dk1>
          <a:srgbClr val="000000"/>
        </a:dk1>
        <a:lt1>
          <a:srgbClr val="DCE8E2"/>
        </a:lt1>
        <a:dk2>
          <a:srgbClr val="0033CC"/>
        </a:dk2>
        <a:lt2>
          <a:srgbClr val="C4C4D8"/>
        </a:lt2>
        <a:accent1>
          <a:srgbClr val="FFFFFF"/>
        </a:accent1>
        <a:accent2>
          <a:srgbClr val="A9CFB1"/>
        </a:accent2>
        <a:accent3>
          <a:srgbClr val="EBF2EE"/>
        </a:accent3>
        <a:accent4>
          <a:srgbClr val="000000"/>
        </a:accent4>
        <a:accent5>
          <a:srgbClr val="FFFFFF"/>
        </a:accent5>
        <a:accent6>
          <a:srgbClr val="99BBA0"/>
        </a:accent6>
        <a:hlink>
          <a:srgbClr val="CC3300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吉祥如意 5">
        <a:dk1>
          <a:srgbClr val="606090"/>
        </a:dk1>
        <a:lt1>
          <a:srgbClr val="E5FFFF"/>
        </a:lt1>
        <a:dk2>
          <a:srgbClr val="0000CC"/>
        </a:dk2>
        <a:lt2>
          <a:srgbClr val="91DAFF"/>
        </a:lt2>
        <a:accent1>
          <a:srgbClr val="EAEAEA"/>
        </a:accent1>
        <a:accent2>
          <a:srgbClr val="FFE2C5"/>
        </a:accent2>
        <a:accent3>
          <a:srgbClr val="F0FFFF"/>
        </a:accent3>
        <a:accent4>
          <a:srgbClr val="51517A"/>
        </a:accent4>
        <a:accent5>
          <a:srgbClr val="F3F3F3"/>
        </a:accent5>
        <a:accent6>
          <a:srgbClr val="E7CDB2"/>
        </a:accent6>
        <a:hlink>
          <a:srgbClr val="000000"/>
        </a:hlink>
        <a:folHlink>
          <a:srgbClr val="3DB77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吉祥如意 6">
        <a:dk1>
          <a:srgbClr val="CC0066"/>
        </a:dk1>
        <a:lt1>
          <a:srgbClr val="FFDDBB"/>
        </a:lt1>
        <a:dk2>
          <a:srgbClr val="000000"/>
        </a:dk2>
        <a:lt2>
          <a:srgbClr val="C0C0C0"/>
        </a:lt2>
        <a:accent1>
          <a:srgbClr val="FFFFCC"/>
        </a:accent1>
        <a:accent2>
          <a:srgbClr val="FFFFFF"/>
        </a:accent2>
        <a:accent3>
          <a:srgbClr val="FFEBDA"/>
        </a:accent3>
        <a:accent4>
          <a:srgbClr val="AE0056"/>
        </a:accent4>
        <a:accent5>
          <a:srgbClr val="FFFFE2"/>
        </a:accent5>
        <a:accent6>
          <a:srgbClr val="E7E7E7"/>
        </a:accent6>
        <a:hlink>
          <a:srgbClr val="0066CC"/>
        </a:hlink>
        <a:folHlink>
          <a:srgbClr val="8EB37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吉祥如意 7">
        <a:dk1>
          <a:srgbClr val="B60000"/>
        </a:dk1>
        <a:lt1>
          <a:srgbClr val="FFFF99"/>
        </a:lt1>
        <a:dk2>
          <a:srgbClr val="800000"/>
        </a:dk2>
        <a:lt2>
          <a:srgbClr val="FFFFFF"/>
        </a:lt2>
        <a:accent1>
          <a:srgbClr val="9888A4"/>
        </a:accent1>
        <a:accent2>
          <a:srgbClr val="A9335D"/>
        </a:accent2>
        <a:accent3>
          <a:srgbClr val="C0AAAA"/>
        </a:accent3>
        <a:accent4>
          <a:srgbClr val="DADA82"/>
        </a:accent4>
        <a:accent5>
          <a:srgbClr val="CAC3CF"/>
        </a:accent5>
        <a:accent6>
          <a:srgbClr val="992D53"/>
        </a:accent6>
        <a:hlink>
          <a:srgbClr val="CCECFF"/>
        </a:hlink>
        <a:folHlink>
          <a:srgbClr val="FF66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吉祥如意 8">
        <a:dk1>
          <a:srgbClr val="808080"/>
        </a:dk1>
        <a:lt1>
          <a:srgbClr val="FFFFFF"/>
        </a:lt1>
        <a:dk2>
          <a:srgbClr val="1C1C1C"/>
        </a:dk2>
        <a:lt2>
          <a:srgbClr val="FFFF66"/>
        </a:lt2>
        <a:accent1>
          <a:srgbClr val="9898BA"/>
        </a:accent1>
        <a:accent2>
          <a:srgbClr val="777777"/>
        </a:accent2>
        <a:accent3>
          <a:srgbClr val="ABABAB"/>
        </a:accent3>
        <a:accent4>
          <a:srgbClr val="DADADA"/>
        </a:accent4>
        <a:accent5>
          <a:srgbClr val="CACAD9"/>
        </a:accent5>
        <a:accent6>
          <a:srgbClr val="6B6B6B"/>
        </a:accent6>
        <a:hlink>
          <a:srgbClr val="CCFF99"/>
        </a:hlink>
        <a:folHlink>
          <a:srgbClr val="E436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CDESIGNN</Template>
  <TotalTime>0</TotalTime>
  <Words>4882</Words>
  <Application>WPS 演示</Application>
  <PresentationFormat>全屏显示(4:3)</PresentationFormat>
  <Paragraphs>630</Paragraphs>
  <Slides>44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39</vt:i4>
      </vt:variant>
      <vt:variant>
        <vt:lpstr>幻灯片标题</vt:lpstr>
      </vt:variant>
      <vt:variant>
        <vt:i4>44</vt:i4>
      </vt:variant>
    </vt:vector>
  </HeadingPairs>
  <TitlesOfParts>
    <vt:vector size="97" baseType="lpstr">
      <vt:lpstr>Arial</vt:lpstr>
      <vt:lpstr>宋体</vt:lpstr>
      <vt:lpstr>Wingdings</vt:lpstr>
      <vt:lpstr>Wingdings 2</vt:lpstr>
      <vt:lpstr>黑体</vt:lpstr>
      <vt:lpstr>华文隶书</vt:lpstr>
      <vt:lpstr>微软雅黑</vt:lpstr>
      <vt:lpstr>楷体_GB2312</vt:lpstr>
      <vt:lpstr>新宋体</vt:lpstr>
      <vt:lpstr>Arial</vt:lpstr>
      <vt:lpstr>Times New Roman</vt:lpstr>
      <vt:lpstr>Arial Unicode MS</vt:lpstr>
      <vt:lpstr>Calibri</vt:lpstr>
      <vt:lpstr>吉祥如意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PowerPoint 演示文稿</vt:lpstr>
      <vt:lpstr>2.5 压电传感器</vt:lpstr>
      <vt:lpstr>自然界中与压电效应有关的现象</vt:lpstr>
      <vt:lpstr>  压电传感器工作原理</vt:lpstr>
      <vt:lpstr>PowerPoint 演示文稿</vt:lpstr>
      <vt:lpstr>压电材料的分类</vt:lpstr>
      <vt:lpstr>PowerPoint 演示文稿</vt:lpstr>
      <vt:lpstr>PowerPoint 演示文稿</vt:lpstr>
      <vt:lpstr>PowerPoint 演示文稿</vt:lpstr>
      <vt:lpstr>1.石英晶体的压电效应</vt:lpstr>
      <vt:lpstr>1.石英晶体的压电效应</vt:lpstr>
      <vt:lpstr>石英晶体压电效应演示</vt:lpstr>
      <vt:lpstr>石英晶体压电效应产生的过程</vt:lpstr>
      <vt:lpstr>石英晶体压电效应产生的过程</vt:lpstr>
      <vt:lpstr>石英晶体压电效应产生的过程</vt:lpstr>
      <vt:lpstr>石英晶体压电效应产生的过程</vt:lpstr>
      <vt:lpstr>石英晶体的纵、横向压电效应 </vt:lpstr>
      <vt:lpstr>纵向压电效应产生的电荷</vt:lpstr>
      <vt:lpstr>横向压电效应产生的荷量</vt:lpstr>
      <vt:lpstr>2.压电陶瓷的压电效应 </vt:lpstr>
      <vt:lpstr>PowerPoint 演示文稿</vt:lpstr>
      <vt:lpstr>2.压电陶瓷的压电效应 </vt:lpstr>
      <vt:lpstr>2.压电陶瓷的压电效应 </vt:lpstr>
      <vt:lpstr>特别注意的是：</vt:lpstr>
      <vt:lpstr>PowerPoint 演示文稿</vt:lpstr>
      <vt:lpstr>3.高分子压电材料</vt:lpstr>
      <vt:lpstr>PowerPoint 演示文稿</vt:lpstr>
      <vt:lpstr>PowerPoint 演示文稿</vt:lpstr>
      <vt:lpstr>PowerPoint 演示文稿</vt:lpstr>
      <vt:lpstr> 压电式传感器的等效电路</vt:lpstr>
      <vt:lpstr>等效电路</vt:lpstr>
      <vt:lpstr>1. 压电元件的串联与并联</vt:lpstr>
      <vt:lpstr>1. 压电元件的串联与并联</vt:lpstr>
      <vt:lpstr>２.压电式传感器的测量电路</vt:lpstr>
      <vt:lpstr>PowerPoint 演示文稿</vt:lpstr>
      <vt:lpstr>（１）电压放大器</vt:lpstr>
      <vt:lpstr>（１）电压放大器</vt:lpstr>
      <vt:lpstr>（１）电压放大器</vt:lpstr>
      <vt:lpstr>PowerPoint 演示文稿</vt:lpstr>
      <vt:lpstr>PowerPoint 演示文稿</vt:lpstr>
      <vt:lpstr>PowerPoint 演示文稿</vt:lpstr>
      <vt:lpstr>（2）电荷放大器</vt:lpstr>
      <vt:lpstr>电荷放大器等效电路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绪论</dc:title>
  <dc:creator>w</dc:creator>
  <cp:lastModifiedBy>土申</cp:lastModifiedBy>
  <cp:revision>111</cp:revision>
  <dcterms:created xsi:type="dcterms:W3CDTF">2002-09-04T15:15:00Z</dcterms:created>
  <dcterms:modified xsi:type="dcterms:W3CDTF">2023-08-16T09:30:46Z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73AA8680F50A4759A3E40A15A7FB32F9_12</vt:lpwstr>
  </property>
  <property fmtid="{D5CDD505-2E9C-101B-9397-08002B2CF9AE}" pid="3" name="KSOProductBuildVer">
    <vt:lpwstr>2052-11.1.0.14309</vt:lpwstr>
  </property>
</Properties>
</file>